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08FEE-138D-4431-A4D2-542FA5549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5BC24-D56D-4AC6-BE6A-F6DA79FCB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449B7-EFBB-4952-860B-DBCFE2FF8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EE878-6C58-4EB2-BBB1-FE3697D53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58327E-EA39-445B-A19E-5794743F4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020358-DB97-446C-B87E-DA091F6F6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5FF1EF-7A98-4431-979D-91689CE30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F7A04-FC03-4EF2-B062-C9C9B4909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68019-3ABF-43BF-B559-043D12381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21E92-0CD4-4833-8DE9-83E55CDA5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04763-4D2D-4FFD-987C-A81475DDB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432043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应用WI评估心脏手术前后的风险与效果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心脏手术概述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WI技术原理及优势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术前风险评估与策略制定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术中实时监测与调整策略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术后效果评价及康复指导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心脏手术概述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心脏搭桥手术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适用于冠状动脉粥样硬化性心脏病，通过移植血管来恢复心肌供血。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瓣膜置换与修复手术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针对心脏瓣膜病变，如二尖瓣狭窄或关闭不全等，通过置换或修复瓣膜来改善心脏功能。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先天性心脏病手术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针对先天性心脏病，如室间隔缺损、房间隔缺损等，通过手术进行修复。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心脏移植手术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适用于终末期心脏病患者，通过移植健康心脏来挽救生命。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心脏手术类型与适应症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术前风险评估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有助于医生了解患者病情，制定合适的手术方案，降低手术风险。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术后风险评估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有助于及时发现并处理可能出现的并发症，提高手术成功率。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指导康复治疗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根据风险评估结果，为患者提供个性化的康复治疗方案。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手术前后风险评估重要性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WI（心脏超声心动图）可以准确评估心脏收缩和舒张功能，为手术提供重要参考。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评估心脏功能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WI可以检测心脏结构异常和血流动力学改变，帮助医生发现潜在的心脏病变。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检测心脏病变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WI可以在术中实时监测心脏功能和手术效果，为医生提供及时的反馈和指导。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指导手术治疗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结合WI结果和其他临床指标，可以预测手术风险，为患者提供更加安全的手术保障。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预测手术风险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WI在心脏手术中应用价值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WI技术原理及优势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WI（Wall Motion Index）技术是一种基于超声心动图的心脏功能评估方法。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5" name="Freeform 5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1" name="Freeform 11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17" name="Freeform 17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4"/>
          <a:srcRect l="6935" r="6935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5"/>
          <a:srcRect l="9238" r="9238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7" name="AutoShape 27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通过分析心室壁的运动情况，计算得出WI值，用于评估心脏的收缩功能。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WI技术结合了多普勒超声和组织多普勒成像技术，能够更准确地评估心脏功能。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WI技术原理简介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相比传统的心脏功能评估方法（如左室射血分数LVEF），WI技术具有更高的敏感性和特异性。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WI技术能够更全面地评估心脏功能，包括局部和整体的心室壁运动情况。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WI技术对于心脏手术前后的风险评估和效果评估具有更高的准确性。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与传统评估方法比较优势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在手术前利用WI技术对患者的心脏功能进行评估，有助于制定更合理的手术方案和预测手术风险。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在手术过程中利用WI技术实时监测心脏功能变化，有助于及时调整手术方案和保障患者安全。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手术后利用WI技术对心脏功能进行再次评估，有助于了解手术效果和制定后续治疗方案。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术后效果评估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在心脏手术中应用场景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术前风险评估与策略制定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收集患者基本信息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包括年龄、性别、身高、体重、职业等。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了解病史及家族遗传情况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询问患者既往病史、手术史、过敏史等，了解家族遗传性疾病情况。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评估心脏功能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通过心电图、超声心动图等检查手段，评估患者心脏功能及手术耐受性。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术前患者信息收集与整理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利用WI技术进行心脏解剖结构三维重建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通过CT或MRI等影像学手段获取患者心脏解剖结构数据，利用WI技术进行三维重建，更直观地了解心脏形态及病变情况。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9625" r="19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定量评估手术风险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基于三维重建模型，结合血流动力学模拟等技术，定量评估手术风险，包括手术难度、并发症风险等。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制定个性化手术方案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根据风险评估结果，制定个性化的手术方案，包括手术入路、术式选择、术中监测等。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基于WI技术风险量化评估方法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https://d.book118.com/155043204324011101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2024-09-10T12:05:44.371</cp:lastPrinted>
  <dcterms:created xsi:type="dcterms:W3CDTF">2024-09-10T04:05:44Z</dcterms:created>
  <dcterms:modified xsi:type="dcterms:W3CDTF">2024-09-10T04:05:46Z</dcterms:modified>
</cp:coreProperties>
</file>