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3D6D0-6A0E-4F4B-80E0-50DD22313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9E899-C6BE-4E50-ADA6-858C273B2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E189C-30A0-4177-9FB3-EE5B076C2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33402-34D9-42C9-A9D1-0A9AE296C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DBACAA-2C37-4D38-B70A-6D3BB30CC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7B24C3-C9CC-44E3-A292-75415C5A9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3CE860-C028-4E8E-A3A5-0CC04F64D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0E438-F2B6-48F6-85A0-4593EC108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5A59C-2FA3-4490-B327-A2E1F4C2A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B542E-02F0-4912-91F1-B51F10E50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C8218-38BC-44ED-B700-041AEA8CE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10114401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护理管理-控制工作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控制工作的实施方法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控制工作的效果评价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46" b="117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护理管理控制工作是护理管理的重要组成部分，它涉及到对护理服务的过程和结果进行监测、评估和调整，以确保护理服务的质量和效率。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护理管理控制工作的目的是通过有效的管理和控制手段，提高护理服务的效果和满意度，同时降低护理服务的风险和成本。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通过有效的护理管理控制工作，可以及时发现和纠正护理服务中存在的问题，提高护理服务的质量和效果。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护理管理控制工作可以对患者的安全进行监测和保障，及时发现和处理潜在的安全隐患，确保患者的安全和健康。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通过科学的护理管理控制工作，可以合理分配资源，优化工作流程，提高工作效率和效益。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护理管理控制工作是护理学科发展的重要支撑，它可以推动护理理论的完善和实践的进步，促进护理学科的整体发展。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护理管理的基本概念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护理管理是指在护理工作中，通过计划、组织、指导、协调、控制和评估等手段，确保护理工作的质量和效率，以达到患者的健康需求和医院的管理目标。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护理管理是医院管理的重要组成部分，其目的是提高护理工作的质量和效率，保障患者的安全和健康，提升医院的社会效益和经济效益。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通过科学的管理手段，优化护理工作流程，提高工作效率，降低差错率，提升护理服务的质量。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提高护理工作的质量和效率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护理管理的核心目标是保障患者的安全和健康，通过有效的管理措施，确保患者得到及时、准确、有效的护理服务。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保障患者的安全和健康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通过提高护理服务的质量和效率，提升医院的社会声誉和患者满意度，增加医院的业务量和经济效益。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提升医院的社会效益和经济效益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护理管理需要借助信息化手段，建立信息化管理系统和平台，实现护理信息的共享和交互，提高管理效率和护理服务质量。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护理管理的原则之一是以患者为中心，所有的管理措施都应围绕着患者的需求和利益展开，保障患者的安全和健康。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护理管理需要采用科学化的管理方法和手段，建立完善的管理制度和工作流程，确保管理工作的规范化和有效性。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护理管理需要重视人性化管理，关注护士的工作状态和心理需求，建立良好的工作氛围和管理机制，提高护士的工作满意度和忠诚度。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护理管理的主要内容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护理人力资源管理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护理人员招聘与选拔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制定招聘计划，组织招聘活动，选拔合适的护理人员。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护理人员绩效评估与管理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建立绩效评估体系，对护理人员进行定期考核，激励优秀表现，改进不足。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护理人员培训与发展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提供岗前培训、在职培训和继续教育，提升护理人员的专业知识和技能。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护理人员薪酬与福利管理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制定合理的薪酬制度，提供良好的福利待遇，提高护理人员的工作积极性和满意度。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护理质量标准制定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根据医院和护理部的质量要求，制定具体的护理质量标准和操作规程。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护理质量检查与监控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定期对护理工作进行检查和评估，及时发现并纠正问题，确保护理质量持续改进。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护理质量数据分析与改进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收集并分析护理质量数据，找出问题根源，采取有效措施进行改进。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患者满意度调查与反馈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开展患者满意度调查，了解患者对护理工作的评价和需求，及时调整和改进护理服务。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护理安全制度建设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建立完善的护理安全管理制度和操作规程，确保护理工作的安全性和可靠性。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护理人员安全意识培训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加强护理人员安全意识培训和教育，提高护理人员的安全意识和应对突发事件的能力。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护理安全监督与检查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定期对护理安全工作进行检查和评估，及时发现并纠正问题，确保护理安全工作的有效执行。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护理风险评估与预防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对护理工作中存在的风险进行评估，制定相应的预防措施，降低护理不良事件的发生率。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https://d.book118.com/155101144013011122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2024-09-25T10:37:02.936</cp:lastPrinted>
  <dcterms:created xsi:type="dcterms:W3CDTF">2024-09-25T02:37:02Z</dcterms:created>
  <dcterms:modified xsi:type="dcterms:W3CDTF">2024-09-25T02:37:05Z</dcterms:modified>
</cp:coreProperties>
</file>