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C0894-0CA4-43D1-B384-D22F1331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C737B-C435-4F05-95FA-1C81080B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A76F1-F42D-4FAE-982A-9DB71E1D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8647A-F181-491F-81AE-967AEA02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3B3A9-A1E5-42CE-902E-2B96D950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6A25A-5E85-4861-B726-EDA00551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FD6BD-FABC-4A79-8BC4-3E926CEF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221B3-25C7-464B-BAB9-20970B7D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90D27-42CA-43BD-B366-91252FBA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ADC3C-F4EC-45B3-BE46-F59CE58D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36B5B-CA96-46A8-90E7-7406D2DC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012030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餐饮培训消防课件演示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餐饮场所火灾危险性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餐饮场所防火措施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初期火灾扑救与自救逃生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餐饮场所消防安全检查与评估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餐饮场所火灾危险性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445" r="44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厨房烹饪过程中，油锅过热或油溅出易引发火灾。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餐饮场所电器设备多，长时间使用或老化易导致短路、过载引发火灾。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燃气管道、阀门等设备损坏或操作不当，造成燃气泄漏，遇明火即燃。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员工操作不当、吸烟等人为原因也是引发火灾的重要因素。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油脂引燃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电器故障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燃气泄漏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对易燃液体、气体等物品进行严格管理，分类存放，远离火源。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严格管理易燃物品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定期清理可燃杂物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装修材料选择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定期清理厨房、餐厅等区域的杂物，减少可燃物堆积。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选用不燃或难燃的装修材料，减少火灾荷载。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易燃可燃物品管理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严格控制厨房内明火使用，烹饪结束后及时关闭火源。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明火管理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定期检查电气设备，确保设备完好，避免过载、短路等问题。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指定吸烟区域，并配备烟蒂收集设施，避免烟蒂引发火灾。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火源管理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https://d.book118.com/155101203014011043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2024-09-04T15:48:09.016</cp:lastPrinted>
  <dcterms:created xsi:type="dcterms:W3CDTF">2024-09-04T07:48:09Z</dcterms:created>
  <dcterms:modified xsi:type="dcterms:W3CDTF">2024-09-04T07:48:11Z</dcterms:modified>
</cp:coreProperties>
</file>