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1BB901E-33F1-4C85-9CC5-3793455F4D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E829237-857E-40C0-86E4-7BF5B7649C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6E01D79-33A3-47E3-B481-5664699213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6AF19A0-E3BC-42C1-B5CA-C1ED794F1C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F7F83D2-3B85-4AFC-8DAC-2F62ECE7503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AC0B8EA-76E4-4122-90C0-2B73DAB84C3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884E4A3-F6F4-41CC-90EF-9EFFC0547F1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9380B79-9DBE-4F2F-A4E9-F65EE2D7BC9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6F6A819-D397-45F7-9765-03C326B018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F2D4644-B43C-4C0E-97DF-5F364E4E01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1F5FC2-A946-490C-8317-4A7E9D4E33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55102130202011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128185" y="966907"/>
            <a:ext cx="7248525" cy="1657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rgbClr val="FFFFFF">
                    <a:alpha val="100000"/>
                  </a:srgbClr>
                </a:solidFill>
                <a:latin typeface="Microsoft Yahei"/>
                <a:ea typeface="Microsoft Yahei"/>
                <a:cs typeface="Microsoft Yahei"/>
              </a:rPr>
              <a:t>移动支付市场的发展趋势与机遇</a:t>
            </a:r>
          </a:p>
        </p:txBody>
      </p:sp>
      <p:sp>
        <p:nvSpPr>
          <p:cNvPr id="3" name="TextBox 3"/>
          <p:cNvSpPr txBox="1"/>
          <p:nvPr/>
        </p:nvSpPr>
        <p:spPr>
          <a:xfrm>
            <a:off x="1900086" y="4308288"/>
            <a:ext cx="3867150" cy="4953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1900086" y="5113460"/>
            <a:ext cx="4267200" cy="5048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a:solidFill>
                  <a:srgbClr val="FFFFFF">
                    <a:alpha val="100000"/>
                  </a:srgbClr>
                </a:solidFill>
                <a:latin typeface="Microsoft Yahei"/>
                <a:ea typeface="Microsoft Yahei"/>
                <a:cs typeface="Microsoft Yahei"/>
              </a:rPr>
              <a:t>2024-01-05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238974" y="100106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3238974" y="1860445"/>
            <a:ext cx="3256160" cy="57292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5175388" y="948549"/>
            <a:ext cx="6449687" cy="49609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移动支付市场概述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移动支付市场的发展趋势</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移动支付市场的机遇</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移动支付市场的挑战与解决方案</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移动支付市场的未来展望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alpha val="100000"/>
                  </a:srgbClr>
                </a:solidFill>
                <a:latin typeface="Microsoft Yahei"/>
                <a:ea typeface="Microsoft Yahei"/>
                <a:cs typeface="Microsoft Yahei"/>
              </a:rPr>
              <a:t>移动支付市场概述</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移动支付是指通过手机等移动终端进行支付交易的一种新型支付方式。</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特点</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便捷性、高效性、个性化、跨地域性。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促进电子商务发展</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移动支付为电子商务提供了便捷的支付方式，推动了电商行业的快速发展。</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提高金融普惠性</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移动支付降低了金融服务门槛，让更多人享受到了便捷的金融服务。</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促进经济增长</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移动支付市场的发展对于经济增长具有重要推动作用，为社会创造了大量就业机会。</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移动支付市场的重要性</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早期阶段</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2000年代初，移动支付开始出现，主要用于手机话费充值等简单业务。</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发展阶段</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2010年代，随着智能手机的普及和移动互联网的发展，移动支付逐渐成为主流支付方式。</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创新与变革</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未来，移动支付市场将进一步创新和变革，包括跨境支付、数字货币等新兴领域的发展。</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移动支付市场的历史与发展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alpha val="100000"/>
                  </a:srgbClr>
                </a:solidFill>
                <a:latin typeface="Microsoft Yahei"/>
                <a:ea typeface="Microsoft Yahei"/>
                <a:cs typeface="Microsoft Yahei"/>
              </a:rPr>
              <a:t>移动支付市场的发展趋势</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全球化的趋势</a:t>
              </a: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全球支付网络正在逐步实现整合，以降低跨境交易的成本和时间，提高支付的便捷性和安全性。</a:t>
              </a: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全球支付网络的整合</a:t>
              </a: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随着全球化的加速，跨境支付的需求日益增长，移动支付市场正逐渐走向全球化，不同国家和地区的支付方式、法规和文化差异为移动支付市场带来了挑战和机遇。</a:t>
              </a: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Microsoft Yahei"/>
                  <a:ea typeface="Microsoft Yahei"/>
                  <a:cs typeface="Microsoft Yahei"/>
                </a:rPr>
                <a:t>全球化的趋势</a:t>
              </a: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移动支付的跨境支付功能使得用户可以方便地完成跨国交易，提高了支付效率和用户体验。</a:t>
              </a: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跨境支付的便利性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AI和大数据的应用</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AI和大数据技术可以分析用户支付行为和消费习惯，为个性化推荐和服务提供了可能，提高了支付服务的智能化水平。</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无接触支付和生物识别技术</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无接触支付和生物识别技术如指纹、虹膜和面部识别等，提高了支付的便捷性和安全性。</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区块链技术的应用</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区块链技术为移动支付提供了去中心化、安全和透明的解决方案，提高了支付的安全性和可追溯性。</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技术创新趋势</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个性化服务模式</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随着消费者需求的多样化，移动支付服务模式也呈现出多元化趋势，以满足不同用户群体的需求。</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跨界合作与创新</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移动支付企业正积极与其他产业进行跨界合作，推出创新的服务模式和产品，如移动支付与电商、金融、教育、医疗等产业的融合。</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定制化服务</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移动支付企业可以根据用户需求定制个性化的支付解决方案，提供更加贴心和便捷的服务。</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多元化的服务模式</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强化安全防护</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随着移动支付的普及，安全防护成为关注的焦点，移动支付企业不断加强技术研发和安全防护措施，保障用户资金和信息安全。</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隐私保护法规的完善</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各国政府正逐步完善隐私保护法规，加强对个人信息的保护，防止数据泄露和滥用。</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数据安全与合规性</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移动支付企业需遵守相关法律法规，确保数据的安全和合规性，防止数据泄露和滥用。同时，用户也需要提高安全意识，加强账号保护和密码管理，防范诈骗和盗刷风险。</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安全性与隐私保护的趋势</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alpha val="100000"/>
                  </a:srgbClr>
                </a:solidFill>
                <a:latin typeface="Microsoft Yahei"/>
                <a:ea typeface="Microsoft Yahei"/>
                <a:cs typeface="Microsoft Yahei"/>
              </a:rPr>
              <a:t>移动支付市场的机遇</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https://d.book118.com/155102130202011044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2024-09-06T23:50:27.449</cp:lastPrinted>
  <dcterms:created xsi:type="dcterms:W3CDTF">2024-09-06T15:50:27Z</dcterms:created>
  <dcterms:modified xsi:type="dcterms:W3CDTF">2024-09-06T15:50:29Z</dcterms:modified>
</cp:coreProperties>
</file>