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A2772D-0E90-4739-B145-2B1C46E8D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A930C-56C8-469A-8DB5-788AFFCE4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71F9FE-EFA5-448D-9EE7-C8562456C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55A3B3-52D4-42E3-8EFB-0290E8B80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7DA2B-83CD-48CC-97FB-5BAD8F8BFB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0ABA5C-64C5-472B-8090-72E2662A71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CE7B18-0DC4-4A76-8A2C-4392EAABB6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48DD80-3362-487C-8DBE-7B84A8532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94C756-1474-4CA2-94EB-85484460D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A4A38-AC8C-4F6B-903D-A0F45DA80F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F3FD72-C378-4E91-95E4-3B0ED1E39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10310114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医务人员手卫生规范培训课件如何遵守手卫生规范的行为规范和职业道德</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手卫生规范概述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遵守手卫生规范行为准则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职业道德在手卫生中体现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实际操作中注意事项及技巧分享</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监督检查与持续改进策略探讨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手卫生规范概述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手卫生是为洗手、卫生手消毒和外科手消毒的总称。它是指医务人员用肥皂或者皂液和流动水洗手，去除手部皮肤污垢、碎屑和部分致病菌的过程。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手卫生是预防医院感染最有效、最简单、最经济的方法，严格的手卫生措施可以显著降低医院感染的发生率。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63" r="21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096" b="60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371" r="13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72" b="167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医务人员手卫生现状分析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手卫生知识缺乏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部分医务人员对手卫生的重要性认识不足，缺乏正确的洗手方法和手消毒知识。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手卫生设施不完善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部分医疗机构手卫生设施不完善，如缺乏干手设施、水龙头开关不便等，影响了医务人员的手卫生依从性。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工作繁忙影响执行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医务人员工作繁忙，常常因为时间紧迫而忽视手卫生的重要性。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医务人员应严格遵守手卫生规范，按照正确的洗手方法和手消毒程序进行操作，确保手部清洁，减少医院感染的发生。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行为规范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遵守手卫生规范是医务人员职业道德的重要体现。医务人员应该时刻关注患者的健康和安全，通过保持手部清洁来降低医院感染的风险，展现出高度的责任感和职业操守。同时，医务人员还应该积极推广手卫生知识，提高公众对手卫生的认识和重视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职业道德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行为规范与职业道德关系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遵守手卫生规范行为准则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363" b="83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854" b="785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勤洗手、正确洗手方法掌握</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医务人员应养成勤洗手的习惯，特别是在接触患者前后、进行无菌操作前、接触患者体液或污染物品后等关键时刻，必须认真洗手。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掌握正确的洗手方法，包括使用流动水、涂抹洗手液、揉搓双手各个部位、清洗指间和指背等，确保双手彻底清洁。</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洗手时应使用一次性纸巾或干净的小毛巾擦干双手，避免使用公共毛巾或工作服擦拭，以免造成交叉感染。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洗手液应放置在易于取用的位置，方便医务人员在需要时随时取用。</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医院应提供合格的干燥设备，如一次性纸巾、烘干机等，确保医务人员双手干燥，避免细菌滋生。</a:t>
            </a:r>
          </a:p>
        </p:txBody>
      </p:sp>
      <p:pic>
        <p:nvPicPr>
          <p:cNvPr id="7" name="Picture 7"/>
          <p:cNvPicPr>
            <a:picLocks noChangeAspect="1"/>
          </p:cNvPicPr>
          <p:nvPr/>
        </p:nvPicPr>
        <p:blipFill>
          <a:blip r:embed="rId2"/>
          <a:srcRect l="5735" r="573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医务人员应使用医院提供的合格洗手液，确保洗手液具有有效的清洁和杀菌作用。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使用合格洗手液及干燥设备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医务人员在工作过程中应尽量避免接触污染物品和环境，如患者体液、分泌物、排泄物等。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若不慎接触到污染物品或环境，应立即进行手卫生处理，确保双手清洁，避免交叉感染。</a:t>
            </a:r>
          </a:p>
        </p:txBody>
      </p:sp>
      <p:pic>
        <p:nvPicPr>
          <p:cNvPr id="6" name="Picture 6"/>
          <p:cNvPicPr>
            <a:picLocks noChangeAspect="1"/>
          </p:cNvPicPr>
          <p:nvPr/>
        </p:nvPicPr>
        <p:blipFill>
          <a:blip r:embed="rId2"/>
          <a:srcRect l="1960" r="196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医院应加强对污染物品和环境的清洁和消毒工作，为医务人员提供一个安全、清洁的工作环境。</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避免接触污染物品和环境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职业道德在手卫生中体现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严格遵守手卫生规范，确保在接触患者前后、进行无菌操作前、接触患者体液后等关键时刻进行手消毒，以保障患者安全。</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尊重患者的知情权和隐私权，在进行手卫生操作时，注意保护患者隐私，避免造成患者不适。</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关注患者感受，主动询问患者对手卫生操作的意见和建议，积极改进服务质量。</a:t>
            </a:r>
          </a:p>
        </p:txBody>
      </p:sp>
      <p:pic>
        <p:nvPicPr>
          <p:cNvPr id="11" name="Picture 11"/>
          <p:cNvPicPr>
            <a:picLocks noChangeAspect="1"/>
          </p:cNvPicPr>
          <p:nvPr/>
        </p:nvPicPr>
        <p:blipFill>
          <a:blip r:embed="rId2"/>
          <a:srcRect l="13208" r="13208"/>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6750" r="16750"/>
          <a:stretch>
            <a:fillRect/>
          </a:stretch>
        </p:blipFill>
        <p:spPr>
          <a:xfrm>
            <a:off x="4779590" y="1569037"/>
            <a:ext cx="2635072" cy="2635073"/>
          </a:xfrm>
          <a:prstGeom prst="ellipse">
            <a:avLst/>
          </a:prstGeom>
        </p:spPr>
      </p:pic>
      <p:pic>
        <p:nvPicPr>
          <p:cNvPr id="13" name="Picture 13"/>
          <p:cNvPicPr>
            <a:picLocks noChangeAspect="1"/>
          </p:cNvPicPr>
          <p:nvPr/>
        </p:nvPicPr>
        <p:blipFill>
          <a:blip r:embed="rId4"/>
          <a:srcRect l="7250" r="7250"/>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尊重患者，保障患者安全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167" b="16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自觉遵守医疗行业的职业道德规范，将手卫生规范作为日常工作的重要组成部分。</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不断学习和掌握新的手卫生知识和技能，提高自身的职业素养和综合能力。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在工作中保持整洁、大方的仪表和积极、热情的工作态度，为患者留下良好的印象。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提高自身职业素养，树立良好形象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https://d.book118.com/155103101140011101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2024-09-09T21:11:30.808</cp:lastPrinted>
  <dcterms:created xsi:type="dcterms:W3CDTF">2024-09-09T13:11:30Z</dcterms:created>
  <dcterms:modified xsi:type="dcterms:W3CDTF">2024-09-09T13:11:33Z</dcterms:modified>
</cp:coreProperties>
</file>