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78A5C1-6840-4D75-A6B6-D46435909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1DB9B7-DDC3-4268-8006-AECF516B3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BEF1D-E254-4134-88FE-F292F3CB3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F16B1A-505B-4C31-AF07-FFB89ECB4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44654D-2921-4150-9704-4CB429641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C972DD-F16D-4755-94C2-25CB76E40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7BFA34-FA2A-4C25-991B-90310B8DA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C2853D-A7BD-4252-97FA-22ECA5427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F2CC21-3910-4F43-B537-0FC34F4B77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F8FDB3-5C6A-4B07-B4EA-9DF9528A3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1E56EC-687E-477B-A69A-5BE8ACE6C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5120003104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职业技能鉴定政策法规课件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政策法规背景及依据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职业技能鉴定程序与要求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培训机构参与角色与责任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企业单位在职业技能鉴定中作用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企业单位在职业技能鉴定中挑战与对策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职业技能鉴定是一项基于职业技能标准的考核活动，旨在对个体在特定职业领域所具备的技能水平进行科学、客观、公正的评价和认定。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通过职业技能鉴定，衡量劳动者从事某种职业所应掌握的技术理论知识和实际操作能力，为用人单位提供用人依据，促进劳动力市场的规范化和职业化。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职业技能鉴定经历了从无序到有序、从单一到多元、从局部到全面的发展历程，逐步形成了具有中国特色的职业技能鉴定体系。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当前，职业技能鉴定已成为国家职业资格证书制度的重要组成部分，涵盖了多个行业和职业领域，为劳动者提供了广阔的职业发展空间和机会。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职业技能鉴定发展历程及现状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职业技能鉴定是实现职业教育与劳动力市场对接的重要手段，有利于提高劳动者素质、促进就业和职业发展，推动经济社会可持续发展。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职业技能鉴定不仅为劳动者提供了技能评价和认证的机会，也为企业提供了选拔优秀人才的途径，同时为政府制定职业教育和就业政策提供了重要参考。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职业技能鉴定意义与价值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政策法规背景及依据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《国家职业技能标准》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制定了各类职业技能的标准和要求，是职业技能鉴定的基本依据。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《中华人民共和国劳动法》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明确规定了劳动者职业技能鉴定的基本要求和程序，保障了劳动者的合法权益。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《中华人民共和国职业教育法》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强调了职业教育在国民经济和社会发展中的重要地位，为职业技能鉴定提供了法律保障。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国家相关法律法规政策解读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地方政府职业技能鉴定实施办法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各地政府根据国家法律法规，结合本地实际，制定的具体实施办法和细则。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相关行政部门规章制度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如人力资源社会保障部、教育部等行政部门制定的与职业技能鉴定相关的规章制度。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地方政府部门规章制度梳理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各行业根据自身特点和发展需要，制定的职业技能标准和要求，如《国家职业技能标准》中的各行业分册。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国家和地方政府部门发布的与职业技能鉴定相关的规范性文件，如通知、意见、办法等。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规范性文件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行业标准和规范性文件引用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职业技能鉴定程序与要求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申报条件及资格审查流程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申报条件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符合相关职业标准规定的申报条件，包括年龄、学历、工作经验等要求。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资格审查流程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提交申报材料→审核材料完整性→核实申报条件→确认参加鉴定资格。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分为理论知识考试和操作技能考核，根据职业特点采用不同考试形式。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考试形式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命题与组卷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考试时间与地点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依据国家职业标准和鉴定规范，制定考试大纲和命题计划，组建试卷库，实现计算机自动组卷。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统一规划考试时间，合理安排考点布局，确保考试顺利进行。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考试组织实施方式介绍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采用百分制评分方式，理论知识考试和操作技能考核成绩均达到60分以上为合格。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证书颁发标准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合格者颁发相应等级的职业资格证书，证书信息可在国家职业资格证书查询网站查询验证。同时，根据成绩优劣和获奖情况，可评选出优秀考生并颁发荣誉证书。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成绩评定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成绩评定和证书颁发标准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培训机构参与角色与责任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https://d.book118.com/155120003104011120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2024-09-22T18:10:59.236</cp:lastPrinted>
  <dcterms:created xsi:type="dcterms:W3CDTF">2024-09-22T10:10:59Z</dcterms:created>
  <dcterms:modified xsi:type="dcterms:W3CDTF">2024-09-22T10:11:01Z</dcterms:modified>
</cp:coreProperties>
</file>