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0C2B8-5EE6-49CA-A0A3-F8856A569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D0036-F719-4803-BC92-792EDD9F2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B8EDE-012C-4DFD-8AAD-C3EC82D78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D7BED-C990-4FF3-9800-120E5377F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333564-4AC1-429E-BF2D-7936B5CC2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66F95-156F-46BB-8F32-E3B862949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FCBB18-9E36-4D5F-8467-7572543D6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C699C-2558-4AD7-BA45-32B0F96AD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1BF66-AFD1-4570-A904-9FBDD3FB4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3838D-9678-4F94-8578-4A3FC65D0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264CB-965E-4D16-8379-E1FAFADBD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201100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通备武术在甘肃的传播及其发展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通备武术的起源与概述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通备武术在甘肃的传播历程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甘肃通备武术的代表性人物及其贡献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通备武术在甘肃的发展现状与挑战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通备武术在甘肃的未来发展与展望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结论与参考文献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通备武术的起源与概述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792" b="4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875" r="4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通备武术起源于明朝，由甘肃籍武术大师传承并发展而成。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早期通备武术以实战为主，强调身体素质和攻防技能的培养。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明朝中后期，通备武术逐渐发展成为一种集实战、健身、表演为一体的综合性武术。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通备武术的起源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通备武术以柔韧多变为特点，强调腰腿功力的训练。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注重内外兼修，形神兼备，强调一招一式的准确性和实用性。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通备武术的器械练习也是其重要组成部分，包括刀枪剑戟等各类器械。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通备武术的特点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通备武术在甘肃省内得到了广泛的传播和发展，成为当地武术文化的重要组成部分。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甘肃省内的通备武术协会和组织数量不断增加，为通备武术的传承和发展提供了良好的平台。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通备武术在甘肃省外也得到了一定的传播和发展，成为国内重要的武术流派之一。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通备武术的发展现状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通备武术在甘肃的传播历程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通备武术起源于明朝，当时称为“通背拳”，已有完整的体系和传承。明朝时期，通备武术通过移民等途径传入甘肃。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明朝时期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清朝时期，通备武术在甘肃得到了进一步传播和发展，逐渐与甘肃本土武术相结合，形成了具有甘肃特色的通备武术。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清朝时期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早期传播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民国时期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民国时期，通备武术在甘肃广泛传播，逐渐成为甘肃武术的主流。许多武术门派和拳社开始推广通备武术，使其在甘肃的影响力不断扩大。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新中国成立后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新中国成立后，通备武术在甘肃得到了进一步发展和推广。政府开始重视武术事业，组织了各种形式的武术比赛和表演活动，促进了通备武术在甘肃的传播和发展。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近代传播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改革开放后，随着中国经济的快速发展和国际交流的加强，通备武术在甘肃也得到了新的发展机遇。许多武术门派开始走出国门，向世界传播通备武术。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改革开放后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当代，通备武术已成为甘肃最具代表性的武术流派之一。许多武术馆校和社团开始推广通备武术，并举办各种形式的武术比赛和交流活动，进一步促进了通备武术在甘肃的传播和发展。同时，随着科技的发展，通备武术也开始与现代健身理念相结合，形成了新的发展模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甘肃通备武术的代表性人物及其贡献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https://d.book118.com/155120110002011111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2024-09-16T14:24:11.139</cp:lastPrinted>
  <dcterms:created xsi:type="dcterms:W3CDTF">2024-09-16T06:24:11Z</dcterms:created>
  <dcterms:modified xsi:type="dcterms:W3CDTF">2024-09-16T06:24:12Z</dcterms:modified>
</cp:coreProperties>
</file>