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1DE7D-6EDE-4FFB-86BC-BBD7FF837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D018D-365A-406F-ABDE-7F4EF16F5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CE4F1-7EF1-4CE3-A7D1-A14B7F9FC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33B95-B02D-43D8-8DBE-3D00522BD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325BC-7C20-4FFD-8B8C-9D5DAC90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643BE8-9DFA-409B-B4AE-E0A048BFB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FACC12-79E8-4722-AAA5-A1A61125E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59537-D956-4497-AF4C-679740757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FE1AD-96F5-4B46-AF67-43DFF64D8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99C8D-BFF9-4A83-A0EC-B270CF7CF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C544E-3E7C-473F-BA6B-9FE04BB9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2323404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设备维保管理的维修保养工具与仪器使用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维修保养工具与仪器概述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常用维修保养工具与仪器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专用维修保养工具与仪器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维修保养工具与仪器的使用与维护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维修保养工具与仪器概述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98" b="11698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48" r="1804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01" r="1340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072" r="17072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维修保养工具与仪器是指用于设备维修、保养、检测和调试的专业工具和仪器。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包括手动工具、电动工具、气动工具、测量仪器、检测设备等。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维修保养工具与仪器是设备维保管理中的重要组成部分，它们能够提高维修效率、减少设备故障时间、保证设备性能和延长设备使用寿命。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广泛应用于机械、电子、化工、电力、交通等各个行业，是设备维修保养不可或缺的工具和仪器。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随着科技的不断进步，维修保养工具与仪器正朝着智能化、自动化、多功能化的方向发展，同时也在不断更新换代，以满足不断变化的维修保养需求。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随着设备复杂性的增加，对维修保养工具与仪器的精度和可靠性要求也越来越高，同时由于技术的不断更新，也需要维修人员不断更新自己的技能和知识。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" r="26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常用维修保养工具与仪器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用于拧紧或松开设备上的螺丝，根据螺丝头型的不同，选择合适的螺丝刀。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螺丝刀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用于夹持或夹紧设备上的部件，如电缆、管件等。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钳子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螺丝刀与钳子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用于在设备上钻孔或打眼，根据需要选择合适的钻头。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用于切割金属、木材等材料，根据需要选择合适的锯片。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用于在设备上打孔或安装膨胀螺丝等。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用于测量长度、深度等尺寸，确保设备安装正确。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游标卡尺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用于测量电压、电流、电阻等电气参数，检查设备是否正常工作。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万用表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用于测量设备温度，判断设备是否过热或正常工作。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测温仪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测量仪器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2" r="4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用于焊接金属材料，根据需要选择合适的焊条和电流。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用于焊接塑料、橡胶等非金属材料，根据需要选择合适的焊嘴和火焰。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气焊枪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电焊机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用于拧紧或松开螺栓、螺母等紧固件。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扳手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锤子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螺丝批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用于敲击、冲击设备上的部件，使其固定或松动。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用于拧紧或松开螺丝，可以同时进行多个螺丝的操作。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其他常用工具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专用维修保养工具与仪器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https://d.book118.com/155123234042011121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2024-09-24T02:33:01.727</cp:lastPrinted>
  <dcterms:created xsi:type="dcterms:W3CDTF">2024-09-23T18:33:01Z</dcterms:created>
  <dcterms:modified xsi:type="dcterms:W3CDTF">2024-09-23T18:33:03Z</dcterms:modified>
</cp:coreProperties>
</file>