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1110-D1CA-464D-81D3-C07D4B32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6DADF-499D-4F51-BD8A-29C2A085E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5B3D1-A026-4EED-B756-7C8EABC52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574C3-A76F-4D5A-BCA4-947C056A3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08B33-93C6-428F-A983-AFFEF890B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558EE8-7BD1-44C0-A363-C1CA7B4C4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EC484-0A4B-4296-BCFE-0F10B116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A86BB-D777-4800-9A60-E5EB63DFF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5AEAF-79FE-4AC8-9DDD-30BBF854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5B794-0E62-49C5-8AC8-ED20D272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90AF3-9997-4EA2-AA23-E1011BBD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30023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妙趣横生的统计学培养大数据时代的统计思维(第四版)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统计学概述与大数据时代背景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描述性统计：数据特征与可视化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推论性统计：参数估计与假设检验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方差分析、回归分析及相关分析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非参数检验、时间序列分析及多元统计分析简介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大数据时代下统计思维培养与实践应用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统计学概述与大数据时代背景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统计学是一门研究如何收集、整理、分析、解释和呈现数据的科学。它通过对数据的系统性和客观性处理，揭示数据背后的规律和趋势，为决策提供依据。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推断总体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通过样本数据推断总体特征，为决策提供支持。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通过建立统计模型，预测未来趋势和结果，为规划和决策提供参考。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通过图表、图形和数字等方式，对数据进行可视化描述，帮助人们更好地理解数据。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大数据时代的数据量呈指数级增长，包括结构化数据和非结构化数据。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包括文本、图像、音频、视频等多种类型的数据。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大数据时代特点与挑战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数据类型多样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处理速度快：要求实时或准实时处理大量数据，以满足业务需求。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18" b="801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大数据时代特点与挑战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大数据时代特点与挑战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大量数据中可能存在噪声、异常值和缺失值等问题，影响数据分析的准确性。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需要高效、可扩展的存储解决方案来存储和管理大量数据。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需要强大的计算能力和高效的算法来处理和分析大量数据。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在大数据分析和应用中，需要保护用户隐私和数据安全。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数据隐私和安全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大数据时代特点与挑战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统计学可以帮助我们将模型结果以直观、易懂的方式呈现出来，如通过置信区间、假设检验等方法对结果进行解释和可视化。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统计学提供了一套完整的数据处理和清洗方法，包括数据筛选、转换、填充缺失值和异常值处理等，有助于提高大数据的质量。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特征选择与降维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在面对大量特征时，统计学可以帮助我们进行特征选择和降维，提取出对目标变量有重要影响的特征，降低模型的复杂性。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模型建立与评估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统计学提供了多种回归、分类和聚类等模型建立方法，以及对应的模型评估指标，有助于在大数据背景下建立准确且可解释的模型。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统计学在大数据应用中的重要性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描述性统计：数据特征与可视化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均值、中位数和众数，用于描述数据的“中心”或“典型”值。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集中趋势度量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方差、标准差和四分位距，用于描述数据分布的离散程度或波动范围。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偏态系数和峰度系数，用于描述数据分布的形状。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偏态与峰度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集中趋势和离散程度度量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正态分布、偏态分布等，不同形态反映不同的数据特征。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数据分布形态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左偏态和右偏态，表示数据分布的不对称性。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偏态描述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尖峰、平峰等，表示数据分布的尖锐程度。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峰度描述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数据分布形态与偏态、峰度描述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可视化在数据分析中的应用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通过可视化发现数据中的模式、趋势和异常值，为数据分析提供有力支持。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直方图、箱线图、散点图等，用于直观展示数据的分布和关系。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Excel、Python（如matplotlib、seaborn库）等，提供丰富的数据可视化功能。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推论性统计：参数估计与假设检验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通过样本数据计算出一个具体的数值来估计总体参数，例如样本均值、样本比例等。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根据样本数据计算出一个区间，该区间以一定的置信水平包含了总体参数的真值。常见的区间估计方法有置信区间、预测区间等。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点估计与区间估计方法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假设检验原理及步骤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https://d.book118.com/155130023310011103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2024-09-13T07:27:44.990</cp:lastPrinted>
  <dcterms:created xsi:type="dcterms:W3CDTF">2024-09-12T23:27:45Z</dcterms:created>
  <dcterms:modified xsi:type="dcterms:W3CDTF">2024-09-12T23:27:47Z</dcterms:modified>
</cp:coreProperties>
</file>