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949A1-F934-4C35-A12A-0B04D4B9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1022C-F75E-49D7-A2EB-36072C36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EF509-00F2-4DB4-9D63-7D7B64852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A81D8-C218-42DB-ADA7-06F3429B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BF8EA-FD24-41C1-9699-BE81858A4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87708-3952-4F66-8687-4E15FD7BF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B0176-A286-48DA-A4A1-D44A234F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D0B80-3045-4947-B906-315ADAD2D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91E6C-E1A7-4331-87F2-4ECDBB19C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C15A8-CB57-4DD9-9A18-E84AE2374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6B482-FABB-4B4A-985B-A03BB569A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3134130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脑瘫中枢神经递质失调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脑瘫中枢神经递质失衡概况
 神经递质失衡对脑瘫的影响
 脑瘫中枢神经递质失调的潜在机制
 常见脑瘫中枢神经递质失衡类型
 脑瘫中枢神经递质失调的诊断方法
 脑瘫中枢神经递质失调的干预策略
 脑瘫中枢神经递质失衡的预后评估
 脑瘫中枢神经递质失调的未来研究方向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脑瘫中枢神经递质失衡概况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脑瘫中枢神经递质失调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脑瘫中枢神经递质失衡概况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脑瘫中枢神经递质失衡的病理生理机制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神经递质失衡：脑瘫患儿中枢神经系统内各种神经递质的含量和分布发生改变，导致神经元之间的信息传递异常，进而影响脑功能的发育和成熟。</a:t>
            </a:r>
          </a:p>
          <a:p>
            <a:r>
              <a:t>2. 兴奋性递质和抑制性递质失衡：脑瘫患儿中枢神经系统内兴奋性递质和抑制性递质的平衡失调，导致兴奋性递质过度活跃，抑制性递质活性降低，从而引起神经元异常放电和脑功能障碍。</a:t>
            </a:r>
          </a:p>
          <a:p>
            <a:r>
              <a:t>3. 多巴胺失衡：脑瘫患儿中枢神经系统内多巴胺含量降低，导致运动功能障碍、肌张力异常和姿势控制障碍。</a:t>
            </a:r>
          </a:p>
          <a:p>
            <a:r>
              <a:t>4. 5-羟色胺失衡：脑瘫患儿中枢神经系统内5-羟色胺含量降低，导致情绪障碍、行为异常和睡眠障碍。</a:t>
            </a:r>
          </a:p>
          <a:p>
            <a:r>
              <a:t>5. γ-氨基丁酸失衡：脑瘫患儿中枢神经系统内γ-氨基丁酸含量降低，导致癫痫发作、肌张力异常和运动障碍。</a:t>
            </a:r>
          </a:p>
          <a:p>
            <a:r>
              <a:t>6. 谷氨酸失衡：脑瘫患儿中枢神经系统内谷氨酸含量升高，导致神经元兴奋性增强、神经毒性增强和细胞凋亡增加。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脑瘫中枢神经递质失衡概况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脑瘫中枢神经递质失衡的临床表现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运动障碍：脑瘫患儿可表现为肌张力异常、运动发育迟缓、姿势控制障碍、平衡功能障碍、共济失调等。</a:t>
            </a:r>
          </a:p>
          <a:p>
            <a:r>
              <a:t>2. 智力障碍：脑瘫患儿可表现为智力发育迟缓、学习困难、记忆力减退、注意力不集中等。</a:t>
            </a:r>
          </a:p>
          <a:p>
            <a:r>
              <a:t>3. 语言障碍：脑瘫患儿可表现为语言发育迟缓、构音障碍、言语不清、表达困难等。</a:t>
            </a:r>
          </a:p>
          <a:p>
            <a:r>
              <a:t>4. 视力障碍：脑瘫患儿可表现为斜视、弱视、视力低下等。</a:t>
            </a:r>
          </a:p>
          <a:p>
            <a:r>
              <a:t>5. 听力障碍：脑瘫患儿可表现为听力下降、耳聋等。</a:t>
            </a:r>
          </a:p>
          <a:p>
            <a:r>
              <a:t>6. 癫痫：脑瘫患儿可表现为癫痫发作，包括强直-阵挛性发作、失神发作、肌阵挛发作等。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神经递质失衡对脑瘫的影响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脑瘫中枢神经递质失调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神经递质失衡对脑瘫的影响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多巴胺失衡及其影响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多巴胺是一种重要的神经递质，在大脑中发挥着多种作用，包括运动控制、认知功能和情绪调节。</a:t>
            </a:r>
          </a:p>
          <a:p>
            <a:r>
              <a:t>2. 脑瘫患者中，多巴胺失衡往往表现为多巴胺水平过低，导致运动障碍、认知缺陷和情绪问题。</a:t>
            </a:r>
          </a:p>
          <a:p>
            <a:r>
              <a:t>3. 多巴胺失衡可导致脑瘫患者出现运动迟缓、肌张力增高、平衡障碍、语言障碍、注意力不集中、学习困难、情绪不稳定等症状。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血清素失衡及其影响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血清素是一种重要的神经递质，在大脑中发挥着多种作用，包括情绪调节、睡眠调节和食欲调节。</a:t>
            </a:r>
          </a:p>
          <a:p>
            <a:r>
              <a:t>2. 脑瘫患者中，血清素失衡往往表现为血清素水平过低，导致情绪问题、睡眠障碍和食欲异常。</a:t>
            </a:r>
          </a:p>
          <a:p>
            <a:r>
              <a:t>3. 血清素失衡可导致脑瘫患者出现情绪低落、焦虑、抑郁、失眠、食欲不振、体重减轻等症状。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神经递质失衡对脑瘫的影响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乙酰胆碱失衡及其影响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乙酰胆碱是一种重要的神经递质，在大脑中发挥着多种作用，包括运动控制、肌肉收缩和认知功能。</a:t>
            </a:r>
          </a:p>
          <a:p>
            <a:r>
              <a:t>2. 脑瘫患者中，乙酰胆碱失衡往往表现为乙酰胆碱水平过低，导致运动障碍、肌肉无力和认知缺陷。</a:t>
            </a:r>
          </a:p>
          <a:p>
            <a:r>
              <a:t>3. 乙酰胆碱失衡可导致脑瘫患者出现运动迟缓、肌张力低下、肌肉无力、吞咽困难、语言障碍、注意力不集中、学习困难等症状。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谷氨酸失衡及其影响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谷氨酸是一种重要的神经递质，在大脑中发挥着多种作用，包括兴奋性神经传递、学习和记忆。</a:t>
            </a:r>
          </a:p>
          <a:p>
            <a:r>
              <a:t>2. 脑瘫患者中，谷氨酸失衡往往表现为谷氨酸水平过高，导致神经兴奋性增高和脑损伤。</a:t>
            </a:r>
          </a:p>
          <a:p>
            <a:r>
              <a:t>3. 谷氨酸失衡可导致脑瘫患者出现癫痫、认知缺陷、行为异常等症状。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神经递质失衡对脑瘫的影响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γ-氨基丁酸失衡及其影响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γ-氨基丁酸是一种重要的神经递质，在大脑中发挥着多种作用，包括抑制性神经传递、焦虑调节和睡眠调节。</a:t>
            </a:r>
          </a:p>
          <a:p>
            <a:r>
              <a:t>2. 脑瘫患者中，γ-氨基丁酸失衡往往表现为γ-氨基丁酸水平过低，导致神经兴奋性增高和脑损伤。</a:t>
            </a:r>
          </a:p>
          <a:p>
            <a:r>
              <a:t>3. γ-氨基丁酸失衡可导致脑瘫患者出现癫痫、焦虑、睡眠障碍等症状。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其他神经递质失衡及其影响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除了上述神经递质外，脑瘫患者还可能出现其他神经递质失衡，如5-羟色胺、多肽类神经递质和激素类神经递质等。</a:t>
            </a:r>
          </a:p>
          <a:p>
            <a:r>
              <a:t>2. 这些神经递质失衡可导致脑瘫患者出现多种症状，如运动障碍、认知缺陷、情绪问题、睡眠障碍、食欲异常等。</a:t>
            </a:r>
          </a:p>
          <a:p>
            <a:r>
              <a:t>3. 因此，在脑瘫的治疗中，有必要关注神经递质失衡问题，并根据具体情况采取针对性治疗措施。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脑瘫中枢神经递质失调的潜在机制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脑瘫中枢神经递质失调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脑瘫中枢神经递质失调的潜在机制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谷氨酸能系统异常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突触谷氨酸水平升高：脑瘫患儿脑脊液中谷氨酸含量升高，提示突触间隙谷氨酸水平升高，可能与谷氨酸转运蛋白功能障碍有关。</a:t>
            </a:r>
          </a:p>
          <a:p>
            <a:r>
              <a:t>2. 谷氨酸受体亚型表达异常：脑瘫患儿中，NMDA受体亚单位NR1、NR2A、NR2B表达升高，而AMPA受体亚单位GluA1、GluA2、GluA3表达降低，提示谷氨酸受体亚型表达异常。</a:t>
            </a:r>
          </a:p>
          <a:p>
            <a:r>
              <a:t>3. 谷氨酸能突触可塑性改变：脑瘫患儿中，长时程增强（LTP）和长时程抑制（LTD）的诱导阈值降低，提示谷氨酸能突触可塑性改变。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GABA能系统异常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GABA含量降低：脑瘫患儿脑组织中GABA含量降低，提示GABA能系统功能障碍。</a:t>
            </a:r>
          </a:p>
          <a:p>
            <a:r>
              <a:t>2. GABA受体亚型表达异常：脑瘫患儿中，GABAA受体亚单位α1、β2、γ2表达降低，而GABAB受体亚单位B1、B2表达升高，提示GABA受体亚型表达异常。</a:t>
            </a:r>
          </a:p>
          <a:p>
            <a:r>
              <a:t>3. GABA能突触可塑性改变：脑瘫患儿中，GABA能突触可塑性改变。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脑瘫中枢神经递质失调的潜在机制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多巴胺能系统异常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多巴胺含量降低：脑瘫患儿脑组织中多巴胺含量降低，提示多巴胺能系统功能障碍。</a:t>
            </a:r>
          </a:p>
          <a:p>
            <a:r>
              <a:t>2. 多巴胺受体亚型表达异常：脑瘫患儿中，D1受体表达降低，而D2受体表达升高，提示多巴胺受体亚型表达异常。</a:t>
            </a:r>
          </a:p>
          <a:p>
            <a:r>
              <a:t>3. 多巴胺能突触可塑性改变：脑瘫患儿中，多巴胺能突触可塑性改变。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5-羟色胺能系统异常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5-羟色胺含量降低：脑瘫患儿脑组织中5-羟色胺含量降低，提示5-羟色胺能系统功能障碍。</a:t>
            </a:r>
          </a:p>
          <a:p>
            <a:r>
              <a:t>2. 5-羟色胺受体亚型表达异常：脑瘫患儿中，5-HT1A受体表达降低，而5-HT2A受体表达升高，提示5-羟色胺受体亚型表达异常。</a:t>
            </a:r>
          </a:p>
          <a:p>
            <a:r>
              <a:t>3. 5-羟色胺能突触可塑性改变：脑瘫患儿中，5-羟色胺能突触可塑性改变。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脑瘫中枢神经递质失调的潜在机制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胆碱含量降低：脑瘫患儿脑组织中胆碱含量降低，提示胆碱能系统功能障碍。</a:t>
            </a:r>
          </a:p>
          <a:p>
            <a:r>
              <a:t>2. 胆碱受体亚型表达异常：脑瘫患儿中，M1受体表达降低，而M2受体表达升高，提示胆碱受体亚型表达异常。</a:t>
            </a:r>
          </a:p>
          <a:p>
            <a:r>
              <a:t>3. 胆碱能突触可塑性改变：脑瘫患儿中，胆碱能突触可塑性改变。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其他神经递质系统异常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类阿片肽系统异常：脑瘫患儿脑组织中类阿片肽含量降低，提示类阿片肽系统功能障碍。</a:t>
            </a:r>
          </a:p>
          <a:p>
            <a:r>
              <a:t>2. 去甲肾上腺素能系统异常：脑瘫患儿脑组织中去甲肾上腺素含量降低，提示去甲肾上腺素能系统功能障碍。</a:t>
            </a:r>
          </a:p>
          <a:p>
            <a:r>
              <a:t>3. 组胺能系统异常：脑瘫患儿脑组织中组胺含量降低，提示组胺能系统功能障碍。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胆碱能系统异常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常见脑瘫中枢神经递质失衡类型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脑瘫中枢神经递质失调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常见脑瘫中枢神经递质失衡类型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多巴胺失衡：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多巴胺是一种重要的神经递质，参与运动控制、认知功能和情绪调节。</a:t>
            </a:r>
          </a:p>
          <a:p>
            <a:r>
              <a:t>2. 多巴胺失衡与脑瘫的肌张力异常、运动障碍和认知缺陷有关。</a:t>
            </a:r>
          </a:p>
          <a:p>
            <a:r>
              <a:t>3. 多巴胺失衡可通过药物治疗、物理治疗和运动疗法等综合措施进行干预。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乙酰胆碱失衡：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乙酰胆碱是参与运动控制、肌肉收缩和认知功能的重要神经递质。</a:t>
            </a:r>
          </a:p>
          <a:p>
            <a:r>
              <a:t>2. 乙酰胆碱失衡会导致脑瘫患者出现肌力减弱、运动迟缓和协调障碍。</a:t>
            </a:r>
          </a:p>
          <a:p>
            <a:r>
              <a:t>3. 乙酰胆碱失衡可通过药物治疗、物理治疗和运动疗法等手段进行干预。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常见脑瘫中枢神经递质失衡类型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谷氨酸是脑部含量最丰富的神经递质，参与突触可塑性和认知功能。</a:t>
            </a:r>
          </a:p>
          <a:p>
            <a:r>
              <a:t>2. 谷氨酸失衡与脑瘫的癫痫发作、智力低下和行为异常有关。</a:t>
            </a:r>
          </a:p>
          <a:p>
            <a:r>
              <a:t>3. 谷氨酸失衡可通过药物治疗、饮食控制和神经康复等综合措施进行管理。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GABA失衡：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GABA是一种抑制性神经递质，参与运动控制、焦虑和睡眠调节。</a:t>
            </a:r>
          </a:p>
          <a:p>
            <a:r>
              <a:t>2. GABA失衡与脑瘫的肌张力异常、运动障碍和睡眠障碍有关。</a:t>
            </a:r>
          </a:p>
          <a:p>
            <a:r>
              <a:t>3. GABA失衡可通过药物治疗、物理治疗和运动疗法等综合措施进行干预。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谷氨酸失衡：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常见脑瘫中枢神经递质失衡类型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血清素失衡：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血清素是一种参与情绪调节、睡眠和食欲的神经递质。</a:t>
            </a:r>
          </a:p>
          <a:p>
            <a:r>
              <a:t>2. 血清素失衡与脑瘫的抑郁、焦虑和睡眠障碍有关。</a:t>
            </a:r>
          </a:p>
          <a:p>
            <a:r>
              <a:t>3. 血清素失衡可通过药物治疗、心理治疗和生活方式调整等综合措施进行干预。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其他神经递质失衡：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脑瘫中枢神经递质失衡不仅限于以上几种，还涉及其他神经递质，如正肾上腺素、去甲肾上腺素和内啡肽等。</a:t>
            </a:r>
          </a:p>
          <a:p>
            <a:r>
              <a:t>2. 这些神经递质失衡与脑瘫的各种症状和并发症有关，如运动障碍、认知缺陷、癫痫发作和行为异常等。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https://d.book118.com/155131341300011124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脑瘫中枢神经递质失衡概况</vt:lpstr>
      <vt:lpstr> 脑瘫中枢神经递质失衡概况</vt:lpstr>
      <vt:lpstr> 脑瘫中枢神经递质失衡概况</vt:lpstr>
      <vt:lpstr> 神经递质失衡对脑瘫的影响</vt:lpstr>
      <vt:lpstr> 神经递质失衡对脑瘫的影响</vt:lpstr>
      <vt:lpstr> 神经递质失衡对脑瘫的影响</vt:lpstr>
      <vt:lpstr> 神经递质失衡对脑瘫的影响</vt:lpstr>
      <vt:lpstr> 脑瘫中枢神经递质失调的潜在机制</vt:lpstr>
      <vt:lpstr> 脑瘫中枢神经递质失调的潜在机制</vt:lpstr>
      <vt:lpstr> 脑瘫中枢神经递质失调的潜在机制</vt:lpstr>
      <vt:lpstr> 脑瘫中枢神经递质失调的潜在机制</vt:lpstr>
      <vt:lpstr> 常见脑瘫中枢神经递质失衡类型</vt:lpstr>
      <vt:lpstr> 常见脑瘫中枢神经递质失衡类型</vt:lpstr>
      <vt:lpstr> 常见脑瘫中枢神经递质失衡类型</vt:lpstr>
      <vt:lpstr> 常见脑瘫中枢神经递质失衡类型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2024-09-29T02:01:09.815</cp:lastPrinted>
  <dcterms:created xsi:type="dcterms:W3CDTF">2024-09-28T18:01:09Z</dcterms:created>
  <dcterms:modified xsi:type="dcterms:W3CDTF">2024-09-28T18:01:11Z</dcterms:modified>
</cp:coreProperties>
</file>