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02F688-C0B9-4ECB-850B-F8603CB199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B8E838-CF3A-4FB3-9DC4-9B7E932EDE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094370-25E1-4876-8D21-F566E501D7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AB6F49-AD52-4B0D-9318-4A039FE8AE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A724023-062B-4EF8-A54A-C26E891F7B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D7D159E-D480-4286-97D2-25CB8CC976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28A5C5E-EECB-4031-A94C-89091E9BED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B61958-FC2A-4160-9522-06E30A553C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1F079E-B01A-4C16-8B26-EE746F13A2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18CEFF-FE11-4EC2-AA91-04F1FB8A87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517D66-B139-4212-803B-CE5BB0C5A2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51333210310111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地理信息系统(gis)行业发展趋势报告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日期: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gis行业现状及发展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gis技术趋势与创新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gis在各领域的应用情况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gis行业面临的挑战与机遇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未来gis行业的发展趋势与展望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207" b="820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地理信息系统(gis)的定义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地理信息系统（GIS）是一种空间信息系统，它利用计算机硬件、软件和地理数据来分析和处理地球表面上的空间数据。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GIS可以用于地图制作、资源管理、城市规划、环境保护、灾害监测、交通管理等领域。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GIS还可以用于商业决策、市场分析、物流管理等。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GIS的重要性在于它能够提供一种直观、可视化的方式来理解和分析空间数据。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GIS可以用于各种行业和领域，如自然资源管理、城市规划、环境保护、交通管理、公共安全等。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gis的重要性及应用领域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197479" y="2448496"/>
            <a:ext cx="1568482" cy="1639538"/>
            <a:chOff x="6197479" y="2448496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197479" y="2448496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6791744" y="3078289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7798918" y="1874806"/>
            <a:ext cx="3224117" cy="3370231"/>
            <a:chOff x="7798918" y="1874806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7798918" y="1874806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070791" y="3201543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979101" y="4077938"/>
            <a:ext cx="977456" cy="1021747"/>
            <a:chOff x="6979101" y="4077938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6979101" y="4077938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349433" y="4470368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报告目的与内容概述</a:t>
              </a:r>
            </a:p>
          </p:txBody>
        </p:sp>
      </p:grpSp>
      <p:sp>
        <p:nvSpPr>
          <p:cNvPr id="33" name="AutoShape 33"/>
          <p:cNvSpPr/>
          <p:nvPr/>
        </p:nvSpPr>
        <p:spPr>
          <a:xfrm>
            <a:off x="579283" y="2049017"/>
            <a:ext cx="584258" cy="584258"/>
          </a:xfrm>
          <a:prstGeom prst="ellipse">
            <a:avLst/>
          </a:prstGeom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4589" y="2156678"/>
            <a:ext cx="395855" cy="368935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5" name="TextBox 35"/>
          <p:cNvSpPr txBox="1"/>
          <p:nvPr/>
        </p:nvSpPr>
        <p:spPr>
          <a:xfrm>
            <a:off x="1350983" y="1947863"/>
            <a:ext cx="4120112" cy="786566"/>
          </a:xfrm>
          <a:prstGeom prst="rect">
            <a:avLst/>
          </a:prstGeom>
        </p:spPr>
        <p:txBody>
          <a:bodyPr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本报告旨在探讨GIS行业的发展趋势和未来发展方向。</a:t>
            </a:r>
          </a:p>
        </p:txBody>
      </p:sp>
      <p:sp>
        <p:nvSpPr>
          <p:cNvPr id="36" name="AutoShape 36"/>
          <p:cNvSpPr/>
          <p:nvPr/>
        </p:nvSpPr>
        <p:spPr>
          <a:xfrm>
            <a:off x="579283" y="3218181"/>
            <a:ext cx="584258" cy="584258"/>
          </a:xfrm>
          <a:prstGeom prst="ellipse">
            <a:avLst/>
          </a:prstGeom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55539" y="3325842"/>
            <a:ext cx="453011" cy="368935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38" name="TextBox 38"/>
          <p:cNvSpPr txBox="1"/>
          <p:nvPr/>
        </p:nvSpPr>
        <p:spPr>
          <a:xfrm>
            <a:off x="1350983" y="3110437"/>
            <a:ext cx="4114800" cy="799744"/>
          </a:xfrm>
          <a:prstGeom prst="rect">
            <a:avLst/>
          </a:prstGeom>
        </p:spPr>
        <p:txBody>
          <a:bodyPr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报告将分析GIS行业的发展现状、市场规模、发展趋势等。</a:t>
            </a:r>
          </a:p>
        </p:txBody>
      </p:sp>
      <p:sp>
        <p:nvSpPr>
          <p:cNvPr id="39" name="AutoShape 39"/>
          <p:cNvSpPr/>
          <p:nvPr/>
        </p:nvSpPr>
        <p:spPr>
          <a:xfrm>
            <a:off x="575049" y="4441785"/>
            <a:ext cx="584258" cy="584258"/>
          </a:xfrm>
          <a:prstGeom prst="ellipse">
            <a:avLst/>
          </a:prstGeom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42204" y="4549446"/>
            <a:ext cx="453011" cy="368935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41" name="TextBox 41"/>
          <p:cNvSpPr txBox="1"/>
          <p:nvPr/>
        </p:nvSpPr>
        <p:spPr>
          <a:xfrm>
            <a:off x="1350983" y="4340631"/>
            <a:ext cx="4114800" cy="786566"/>
          </a:xfrm>
          <a:prstGeom prst="rect">
            <a:avLst/>
          </a:prstGeom>
        </p:spPr>
        <p:txBody>
          <a:bodyPr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报告还将探讨GIS的技术发展、应用领域的拓展以及未来发展方向等。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gis行业现状及发展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20世纪60年代至70年代初期，GIS技术处于起步阶段，主要应用于地理数据的采集、存储和管理。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起步阶段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20世纪70年代中期至80年代，GIS技术逐渐成熟，开始应用于城市规划、土地资源管理等领域。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成长阶段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20世纪90年代至今，GIS技术进入快速发展阶段，广泛应用于自然资源管理、环境保护、公共安全等领域。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快速发展阶段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gis行业发展历程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全球市场规模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根据市场研究机构数据，2020年全球GIS市场规模达到150亿美元左右，预计到2025年将达到220亿美元。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中国市场规模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中国GIS市场规模持续增长，但相较于全球市场仍较小。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gis行业市场规模及增长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国际GIS市场主要由ESRI、Autodesk、IBM等大型科技公司主导，同时存在大量专业GIS软件开发商。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中国市场参与者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中国GIS市场主要参与者包括超图软件、数字政通、四维图新等本土企业，以及与国际巨头合作的部分中国科技公司。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国际市场参与者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gis行业竞争格局及市场参与者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gis技术趋势与创新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904945" y="1398355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218874" y="2592503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03089" y="1424901"/>
            <a:ext cx="2590123" cy="150638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817018" y="2619049"/>
            <a:ext cx="2871893" cy="3142827"/>
          </a:xfrm>
          <a:prstGeom prst="roundRect">
            <a:avLst/>
          </a:prstGeom>
          <a:solidFill>
            <a:schemeClr val="accent1">
              <a:lumMod val="20000"/>
              <a:lumOff val="80000"/>
              <a:alpha val="90000"/>
            </a:schemeClr>
          </a:solidFill>
          <a:ln w="19050">
            <a:solidFill>
              <a:schemeClr val="accent1">
                <a:alpha val="9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8201329" y="1424901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515258" y="2619049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414251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/>
                </a:solidFill>
                <a:latin typeface="Microsoft Yahei"/>
                <a:ea typeface="Microsoft Yahei"/>
                <a:cs typeface="Microsoft Yahei"/>
              </a:rPr>
              <a:t>云计算的发展推动gis向云端转移，降低了存储和计算成本，提高了数据处理能力。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999835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/>
                </a:solidFill>
                <a:latin typeface="Microsoft Yahei"/>
                <a:ea typeface="Microsoft Yahei"/>
                <a:cs typeface="Microsoft Yahei"/>
              </a:rPr>
              <a:t>大数据技术的融合使得gis能够处理海量数据，实现更高效的空间数据分析。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731942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/>
                </a:solidFill>
                <a:latin typeface="Microsoft Yahei"/>
                <a:ea typeface="Microsoft Yahei"/>
                <a:cs typeface="Microsoft Yahei"/>
              </a:rPr>
              <a:t>云计算与大数据技术的结合，为gis提供了更广阔的应用前景，如大数据地理信息分析、城市规划等。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3734987" y="1845395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434234" y="1784900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1622109" y="1191768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5220252" y="1252051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8918492" y="1215599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云计算与大数据技术融合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216578"/>
            <a:ext cx="0" cy="5645486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466458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581544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443018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60801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20143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36643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95985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512485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92658" y="1638090"/>
            <a:ext cx="8708491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人工智能与机器学习技术的发展为gis带来了新的机遇，使得空间数据的处理和分析更加智能化。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73196" y="320143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88282" y="331652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73196" y="495985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88282" y="507494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2322285" y="5154931"/>
            <a:ext cx="8849237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人工智能技术结合gis可以实现智能地图生成、城市规划、灾害预警等功能，为社会带来更多便利。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332022" y="3396511"/>
            <a:ext cx="8829763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机器学习算法在gis中广泛应用于空间数据挖掘、异常检测、预测分析等方面，提高了空间决策的准确性。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人工智能与机器学习在gis中的应用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37353" y="2404706"/>
            <a:ext cx="670328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271485" y="1863863"/>
            <a:ext cx="3274807" cy="327480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18543" y="2058700"/>
            <a:ext cx="692012" cy="692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36831" y="2181631"/>
            <a:ext cx="655436" cy="446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3642991" y="2058700"/>
            <a:ext cx="692012" cy="692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3661279" y="2181631"/>
            <a:ext cx="655436" cy="446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AutoShape 8"/>
          <p:cNvSpPr/>
          <p:nvPr/>
        </p:nvSpPr>
        <p:spPr>
          <a:xfrm>
            <a:off x="5990360" y="2058700"/>
            <a:ext cx="692012" cy="692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08648" y="2181631"/>
            <a:ext cx="655436" cy="446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10" name="Connector 10"/>
          <p:cNvCxnSpPr/>
          <p:nvPr/>
        </p:nvCxnSpPr>
        <p:spPr>
          <a:xfrm flipH="1">
            <a:off x="2732226" y="2404706"/>
            <a:ext cx="0" cy="2857056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518866" y="3421503"/>
            <a:ext cx="2091366" cy="13971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5g技术的普及将推动gis向更快速、高效、实时的方向发展。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875468" y="3421503"/>
            <a:ext cx="2091366" cy="13971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5g技术为gis提供了更丰富的数据源，提高了数据处理速度和传输效率。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290683" y="3421503"/>
            <a:ext cx="2091366" cy="13971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5g技术将促进gis在智能交通、智慧城市、物联网等领域的应用，为社会带来更多创新价值。</a:t>
            </a:r>
          </a:p>
        </p:txBody>
      </p: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6148" r="16148"/>
          <a:stretch>
            <a:fillRect/>
          </a:stretch>
        </p:blipFill>
        <p:spPr>
          <a:xfrm>
            <a:off x="8376853" y="1993076"/>
            <a:ext cx="3064070" cy="3016380"/>
          </a:xfrm>
          <a:prstGeom prst="ellipse">
            <a:avLst/>
          </a:prstGeom>
        </p:spPr>
      </p:pic>
      <p:cxnSp>
        <p:nvCxnSpPr>
          <p:cNvPr id="15" name="Connector 15"/>
          <p:cNvCxnSpPr/>
          <p:nvPr/>
        </p:nvCxnSpPr>
        <p:spPr>
          <a:xfrm flipH="1">
            <a:off x="5100616" y="2404706"/>
            <a:ext cx="0" cy="2857056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5g技术对gis的影响与机遇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https://d.book118.com/155133321031011123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2024-09-26T21:42:13.269</cp:lastPrinted>
  <dcterms:created xsi:type="dcterms:W3CDTF">2024-09-26T13:42:13Z</dcterms:created>
  <dcterms:modified xsi:type="dcterms:W3CDTF">2024-09-26T13:42:15Z</dcterms:modified>
</cp:coreProperties>
</file>