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04C87-E75E-4203-8C28-633FE0FBA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7E533-07A5-4163-8E6C-A340E6D1B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5A7C0-8089-4187-8BF6-BB67BA6BD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91045-8531-4FB3-94D6-4BAF8BF13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3979B4-D9C7-4936-BB5D-F91E4D3C0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9BEED9-E789-4C9A-9178-66147F43B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B4593C-3451-41F2-8380-8BEBE5752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F7FB8-BCB9-41A3-9B54-8564E9230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5887A-F34C-473A-8110-7389D50A0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B1AE9-1F45-4A7E-8F88-25CF30C20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A5BBE-8340-4D4D-99BA-80810C139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4221133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C1科目二考试经验分享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心态调整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常见问题及应对方法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考前准备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科目二是C1驾照考试中的场地驾驶技能考试，包括倒车入库、侧方停车、直角转弯、曲线行驶、坡道定点停车和起步等项目。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了解考试内容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了解每个项目的考试顺序，有助于考生在考试时更加从容应对。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熟悉考试顺序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958" r="19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了解考试评分标准，明确考试要求，有助于考生有针对性地备考。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了解评分标准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了解考试流程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300" r="83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熟悉考试规则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掌握考试要求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熟悉考试要求，了解每个项目的合格标准，确保在考试中能够达到要求。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熟悉考试场地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如果有机会，提前熟悉考试场地，了解考场的环境和设施，有助于考生在考试时减轻紧张情绪。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注意安全事项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科目二考试中安全是首要考虑的因素，考生应牢记安全带、转向灯等安全事项，确保在考试中不出现安全问题。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注重实际操作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科目二考试注重实际操作能力，考生应多进行实地操作练习，提高自己的驾驶技能水平。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根据自己的时间和进度制定学习计划，合理安排每天的学习内容和时间，确保备考充分。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模拟考试训练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在备考过程中进行模拟考试训练，模拟真实的考试环境和流程，有助于考生适应考试氛围，提高通过率。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制定备考计划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驾驶技巧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掌握方向盘操作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方向盘操作是驾驶中最基础也是最重要的技能之一。在科目二考试中，考生需要掌握方向盘的正确握法，能够熟练地进行左右转向和调整车头方向。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考生可以通过在空旷场地进行反复练习，体会方向盘的转向力度和角度，逐渐掌握方向盘的操作技巧。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熟悉油门和刹车的使用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在练习过程中，考生应该注意油门和刹车的配合，避免出现突然加速或急刹车的情况，以免影响考试的通过。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油门和刹车是控制车辆速度的两个重要部件，考生需要熟练掌握它们的使用方法。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掌握车辆的起步和停车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起步和停车是驾驶中最基本的操作之一，考生需要熟练掌握。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在练习中，考生应该注意车辆的起步顺序和停车步骤，确保在考试时能够准确、迅速地完成起步和停车操作。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心态调整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https://d.book118.com/155142211333011043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2024-09-05T23:53:13.572</cp:lastPrinted>
  <dcterms:created xsi:type="dcterms:W3CDTF">2024-09-05T15:53:13Z</dcterms:created>
  <dcterms:modified xsi:type="dcterms:W3CDTF">2024-09-05T15:53:15Z</dcterms:modified>
</cp:coreProperties>
</file>