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4CEB3-E63F-432F-89CB-D6503A734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BAAE4-1E2A-4AC2-9230-CE9F3FE25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6D815-38DF-48FF-BBEA-67EDC5319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64F21-3B19-4618-86DC-1CFB6CD6E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980E7C-7522-4C50-B91A-E46B0F610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8217C0-FAAB-42A8-A0C8-74F1143C8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F3345C-A833-4E86-B43B-6B5B449C0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7622A-2C5D-4E04-8EC4-279AD45AF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36752-8052-4C76-8F0D-9AC5B8118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CB6B3-19E1-4D8B-ACBF-F18A8A4AA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419FF-C2B7-432E-873A-D799F9DDC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14223334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某局上半年党建工作总结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上半年党建工作总体情况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思想政治工作开展情况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组织生活制度落实情况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党风廉政建设及反腐败工作推进情况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存在问题和不足分析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下半年党建工作计划安排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0220" b="302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766" b="3176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贯彻落实党的方针政策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上半年，我局紧紧围绕党中央的决策部署，认真贯彻落实党的方针政策，确保各项工作与党中央保持高度一致。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加强党组织建设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通过加强党组织建设，提高党组织的凝聚力和战斗力，确保党组织在各项工作中发挥领导作用。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推动单位中心工作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结合单位中心工作，发挥党组织的战斗堡垒作用，促进单位各项工作的顺利开展。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包括党组织设置、党员发展、党员教育和管理等方面的工作。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党组织建设情况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包括理论学习、宣传教育、意识形态工作等方面的情况。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思想政治工作开展情况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包括落实中央八项规定精神、纠正“四风”问题、加强纪律教育等方面的工作。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党风廉政建设情况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包括工会、共青团、妇联等群团组织的工作开展情况。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群团工作开展情况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上半年党建工作总体情况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上半年，我局按照上级要求，对党组织架构进行了调整和完善，确保了党组织的领导作用得到充分发挥。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党组织架构完善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积极推进党员活动室建设，为党员学习、交流提供了良好的场所。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党员活动室建设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组织开展了多种形式的党建活动，如“三会一课”、主题党日、党员志愿服务等，增强了党组织的凝聚力和战斗力。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党建活动丰富多彩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党组织建设情况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党员教育培训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加强党员教育培训工作，组织开展了党课、专题讲座、在线学习等多种形式的培训活动，提高了党员的思想政治素质和业务能力。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党员队伍壮大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上半年，我局新发展党员XX名，预备党员XX名，为党组织注入了新鲜血液。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党员先锋模范作用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在各项工作中，广大党员充分发挥先锋模范作用，带头攻坚克难、争创一流业绩。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党员队伍建设情况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制度执行有力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各级党组织严格执行各项制度规定，确保了党建工作的规范化、制度化。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监督检查到位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加强对制度执行情况的监督检查，发现问题及时整改落实，确保了制度的有效执行。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制度体系健全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我局已建立了一套完善的党建制度体系，包括党组织工作规则、党员管理制度、党风廉政建设制度等。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制度建设及执行情况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思想政治工作开展情况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根据上级要求和实际情况，制定了详细的学习计划，并严格按照计划执行，确保了学习内容的全面性和系统性。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学习计划制定和执行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围绕党的路线方针政策、习近平新时代中国特色社会主义思想等内容，通过集中学习、专题讲座、研讨交流等多种形式进行学习。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学习内容丰富多样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通过考试、撰写心得体会等方式对学习成果进行评估，确保学习效果达到预期目标。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学习效果评估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理论学习教育开展情况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阵地管理加强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加强对各类宣传思想文化阵地的管理，坚决抵制各种错误思潮和言论的传播。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责任分工明确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明确各级领导干部在意识形态工作中的职责和分工，形成齐抓共管的良好局面。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分析研判及时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定期召开意识形态工作分析研判会议，及时了解掌握干部职工思想动态，对倾向性、苗头性问题进行及时处置。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意识形态工作责任制落实情况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组织开展了多种形式的群众性精神文明创建活动，如志愿服务、文明家庭评选等，提高了干部职工的文明素养和道德水平。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创建活动丰富多彩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充分发挥先进典型在群众性精神文明创建活动中的示范引领作用，带动更多干部职工积极参与创建活动。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示范引领作用发挥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通过群众性精神文明创建活动的开展，单位内部形成了崇德向善、见贤思齐的良好风尚，干部职工的精神面貌焕然一新。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创建成效显著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群众性精神文明创建活动开展情况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组织生活制度落实情况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每季度至少召开一次，讨论和决定支部重要事项，传达上级党组织指示精神。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支部党员大会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每月至少召开一次，研究支部工作计划和党员发展、管理、教育等方面的问题。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支委会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每月至少召开一次，组织党员学习党的路线方针政策和上级党组织指示精神，讨论党员思想、工作和学习情况。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党小组会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每季度至少组织一次，围绕党的基本理论、基本路线、基本方略和党性教育等内容进行授课。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“三会一课”制度执行情况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https://d.book118.com/155142233342011041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2024-09-02T20:01:09.353</cp:lastPrinted>
  <dcterms:created xsi:type="dcterms:W3CDTF">2024-09-02T12:01:09Z</dcterms:created>
  <dcterms:modified xsi:type="dcterms:W3CDTF">2024-09-02T12:01:11Z</dcterms:modified>
</cp:coreProperties>
</file>