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7C391-6722-493A-ACF6-5106628FE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EA344-ADD0-4492-82B7-CA37BCCA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E7092-0ED0-4588-96E9-5C4A18166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ABF49-9706-410E-951D-40CD2D483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E6E1ED-5F41-4578-8796-931EED6C3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A4EE2F-E75C-4C7C-B67C-25BC0D0FA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70C857-7B64-4A57-9C25-FEAD78FCF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19F75-0F70-41E8-BF70-816869DB1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CCBCD-A24E-4483-80D6-CFD661967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E5C2F-536A-416A-B813-C31239AED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F7BE8-96FE-4099-8C05-D3B3C596B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431242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前儿童的身体健康及评价\n## 1.学前儿童身体健康的重要性\n### 1.1身体健康对学前儿童全面发展的基础作用\n### 1.2身体健康与学前儿童心理健康的关系\n### 1.3学前儿童身体健康与社会适应能力的关系\n## 2.学前儿童身体健康评价的方法与指标\n### 2.1生长发育指标的测量与评价\n### 2.2身体素质指标的测量与评价\n### 2.3生活习惯与卫生状况的评价方法\n## 3.学前儿童身体健康常见问题及预防策略\n### 3.1营养不良与肥胖的预防与干预\n### 3.2常见疾病预防与健康管理\n### 3.3意外伤害的预防与安全管理\n## 4.家庭与学校在学前儿童身体健康教育中的作用\n### 4.1家庭在学前儿童身体健康教育中的责任与作用\n### 4.2学校在学前儿童身体健康教育中的责任与作用\n### 4.3家庭与学校合作的策略与方法\n## 5.促进学前儿童身体健康的教育活动与实践\n### 5.1开展丰富多样的体育游戏活动\n### 5.2培养良好的生活习惯与卫生习惯\n### 5.3定期进行身体健康检查与评估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学前儿童的身体健康及评价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学前儿童身体健康的重要性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良好的身体素质有助于提高学前儿童的注意力、记忆力和思维能力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身体健康的学前儿童更容易适应学习环境，提高学习效果</a:t>
                </a:r>
                <a:endParaRPr/>
              </a:p>
            </p:txBody>
          </p:sp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身体健康是学前儿童认知发展的基础</a:t>
                </a:r>
                <a:endParaRPr/>
              </a:p>
            </p:txBody>
          </p:sp>
        </p:grpSp>
        <p:grpSp>
          <p:nvGrpSpPr>
            <p:cNvPr id="16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身体健康的学前儿童更容易建立自信，形成积极的心态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身体健康的学前儿童更善于与人交往，建立良好的人际关系</a:t>
                </a:r>
                <a:endParaRPr/>
              </a:p>
            </p:txBody>
          </p:sp>
          <p:sp>
            <p:nvSpPr>
              <p:cNvPr id="1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身体健康是学前儿童情感发展的基础</a:t>
                </a:r>
                <a:endParaRPr/>
              </a:p>
            </p:txBody>
          </p:sp>
        </p:grpSp>
        <p:grpSp>
          <p:nvGrpSpPr>
            <p:cNvPr id="17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身体健康的学前儿童更容易适应社会环境，提高社会适应能力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身体健康的学前儿童更有可能成为未来的健康生活方式的倡导者</a:t>
                </a:r>
                <a:endParaRPr/>
              </a:p>
            </p:txBody>
          </p:sp>
          <p:sp>
            <p:nvSpPr>
              <p:cNvPr id="1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身体健康是学前儿童社会适应能力的基础</a:t>
                </a:r>
                <a:endParaRPr/>
              </a:p>
            </p:txBody>
          </p:sp>
        </p:grpSp>
      </p:grpSp>
      <p:pic>
        <p:nvPicPr>
          <p:cNvPr id="17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身体健康对学前儿童全面发展的基础作用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身体健康与学前儿童心理健康的相互影响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身体健康的学前儿童更容易保持心理平衡，心理健康状况较好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心理健康的学前儿童也更注重身体健康，形成良性循环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身体健康对学前儿童情绪调节的作用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身体健康的学前儿童更能有效地调节情绪，避免情绪波动过大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身体健康的学前儿童更有可能培养出积极乐观的人生态度</a:t>
                </a:r>
                <a:endParaRPr/>
              </a:p>
            </p:txBody>
          </p:sp>
          <p:pic>
            <p:nvPicPr>
              <p:cNvPr id="1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身体健康对学前儿童抗压能力的影响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身体健康的学前儿童更能抵抗压力，提高抗压能力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身体健康的学前儿童更有可能在面对困难时保持坚持和勇气</a:t>
                </a:r>
                <a:endParaRPr/>
              </a:p>
            </p:txBody>
          </p:sp>
          <p:pic>
            <p:nvPicPr>
              <p:cNvPr id="1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身体健康与学前儿童心理健康的关系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身体健康对学前儿童人际交往的影响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身体健康的学前儿童更有可能建立良好的人际关系，提高社会适应能力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身体健康的学前儿童更有可能成为受欢迎的伙伴，融入集体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身体健康对学前儿童团队协作的作用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身体健康的学前儿童更有可能具备团队协作能力，提高社会适应能力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身体健康的学前儿童更有可能在团队中发挥积极作用，提高团队凝聚力</a:t>
                </a:r>
                <a:endParaRPr/>
              </a:p>
            </p:txBody>
          </p:sp>
        </p:grpSp>
        <p:grpSp>
          <p:nvGrpSpPr>
            <p:cNvPr id="2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身体健康对学前儿童解决问题的能力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身体健康的学前儿童更有可能具备解决问题的能力，提高社会适应能力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身体健康的学前儿童更有可能面对困难时采取有效的应对策略，提高解决问题的能力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学前儿童身体健康与社会适应能力的关系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学前儿童身体健康评价的方法与指标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身高是评价学前儿童生长发育的重要指标之一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关注学前儿童身高的增长，有助于及时发现生长发育问题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身高的测量与评价</a:t>
                </a:r>
                <a:endParaRPr/>
              </a:p>
            </p:txBody>
          </p:sp>
        </p:grpSp>
        <p:grpSp>
          <p:nvGrpSpPr>
            <p:cNvPr id="22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体重是评价学前儿童生长发育的另一个重要指标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关注学前儿童体重的变化，有助于及时发现营养状况问题</a:t>
                </a:r>
                <a:endParaRPr/>
              </a:p>
            </p:txBody>
          </p:sp>
          <p:sp>
            <p:nvSpPr>
              <p:cNvPr id="22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体重的测量与评价</a:t>
                </a:r>
                <a:endParaRPr/>
              </a:p>
            </p:txBody>
          </p:sp>
          <p:sp>
            <p:nvSpPr>
              <p:cNvPr id="22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头围是评价学前儿童神经系统发育的重要指标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关注学前儿童头围的增长，有助于及时发现神经系统发育问题</a:t>
                </a:r>
                <a:endParaRPr/>
              </a:p>
            </p:txBody>
          </p:sp>
          <p:sp>
            <p:nvSpPr>
              <p:cNvPr id="22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头围的测量与评价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生长发育指标的测量与评价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体能的测量与评价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体能是评价学前儿童身体素质的重要指标之一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关注学前儿童体能的发展，有助于提高其运动能力和身体素质</a:t>
                </a:r>
                <a:endParaRPr/>
              </a:p>
            </p:txBody>
          </p:sp>
          <p:sp>
            <p:nvSpPr>
              <p:cNvPr id="23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力量的测量与评价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力量是评价学前儿童身体素质的另一个重要指标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关注学前儿童力量的发展，有助于提高其自我保护能力和生活自理能力</a:t>
                </a:r>
                <a:endParaRPr/>
              </a:p>
            </p:txBody>
          </p:sp>
          <p:sp>
            <p:nvSpPr>
              <p:cNvPr id="23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柔韧性的测量与评价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柔韧性是评价学前儿童身体素质的又一个重要指标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关注学前儿童柔韧性的发展，有助于提高其协调能力和身体平衡能力</a:t>
                </a:r>
                <a:endParaRPr/>
              </a:p>
            </p:txBody>
          </p:sp>
          <p:sp>
            <p:nvSpPr>
              <p:cNvPr id="24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身体素质指标的测量与评价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饮食习惯的评价</a:t>
                </a:r>
                <a:endParaRPr/>
              </a:p>
            </p:txBody>
          </p:sp>
          <p:sp>
            <p:nvSpPr>
              <p:cNvPr id="2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评价学前儿童饮食习惯，有助于培养良好的饮食习惯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关注学前儿童饮食结构的合理性和营养均衡，有助于身体健康</a:t>
                </a:r>
                <a:endParaRPr/>
              </a:p>
            </p:txBody>
          </p:sp>
        </p:grpSp>
        <p:grpSp>
          <p:nvGrpSpPr>
            <p:cNvPr id="2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卫生习惯的评价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评价学前儿童卫生习惯，有助于培养良好的卫生习惯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关注学前儿童个人卫生和环境卫生，有助于预防疾病和保持身体健康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作息规律的评价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评价学前儿童作息规律，有助于培养良好的作息习惯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关注学前儿童充足的睡眠和适度的休息，有助于保持身体健康和精力充沛</a:t>
                </a:r>
                <a:endParaRPr/>
              </a:p>
            </p:txBody>
          </p:sp>
        </p:grpSp>
      </p:grpSp>
      <p:pic>
        <p:nvPicPr>
          <p:cNvPr id="2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生活习惯与卫生状况的评价方法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学前儿童身体健康常见问题及预防策略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营养不良与肥胖的预防与干预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营养不良的预防与干预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关注学前儿童营养摄入，保证营养均衡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提高学前儿童饮食质量，增加富含蛋白质、维生素和矿物质的食物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肥胖的预防与干预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关注学前儿童能量摄入与消耗的平衡，防止过度摄入高热量食物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增加学前儿童身体活动，提高能量消耗，促进身体健康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https://d.book118.com/155143124232011114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学前儿童的身体健康及评价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2024-09-21T20:38:36.238</cp:lastPrinted>
  <dcterms:created xsi:type="dcterms:W3CDTF">2024-09-21T12:38:36Z</dcterms:created>
  <dcterms:modified xsi:type="dcterms:W3CDTF">2024-09-21T12:38:38Z</dcterms:modified>
</cp:coreProperties>
</file>