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EB6CA7-D202-486D-9007-864568D8B5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9BB652-7F58-4AB6-802F-141A9EBEE5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ADEB1F-49B7-4FC4-8FDC-B1C845414A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5335A3-C162-4FF1-942E-39B394E522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F24A94-E1B7-4D14-9926-AFCD7E6267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25B56B-EB0D-47E6-9943-A4DD5F8DC1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75B280-B215-4873-89DA-E461A195E9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E3BA71-A8DC-4446-8C3D-20450318BD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8399FB-D874-41BA-90BA-74F2F15FDE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EF67F7-15E7-42FE-8F0E-83BE0CCA00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20FADC-E534-4AAB-903F-93D7E32461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5200032101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新生儿肺炎护理ppt课件</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新生儿肺炎概述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新生儿肺炎的护理措施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新生儿肺炎的预防与控制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新生儿肺炎的护理案例分享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新生儿肺炎护理的常见问题与解答</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新生儿肺炎概述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新生儿肺炎是指新生儿期发生的肺部炎症，通常是由于感染引起的。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新生儿肺炎可分为吸入性肺炎和感染性肺炎两大类。吸入性肺炎是由于新生儿吸入羊水、胎粪或乳汁等引起的肺部炎症；感染性肺炎则是由细菌、病毒等病原体感染引起的。</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新生儿肺炎的常见病因包括宫内感染、产时感染和产后感染。宫内感染通常是由母体孕期感染引起，产时感染则是由于分娩过程中接触病原体所致，而产后感染则多由新生儿接触呼吸道感染的成人或环境中的病原体引起。</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病因</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新生儿肺炎的发病机制主要与病原体的种类和数量、新生儿的免疫系统和环境因素等有关。新生儿的免疫系统尚未完全发育，容易受到病原体的侵袭，而环境因素如室内空气不流通、接触过多人流量等也增加了新生儿感染肺炎的风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发病机制</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症状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新生儿肺炎的症状可能包括发热、咳嗽、气促、呼吸困难、发绀等。由于新生儿表达能力有限，这些症状可能不易被察觉，需要家长和医护人员密切观察。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体征</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新生儿肺炎的体征可能包括肺部啰音、呼吸急促、鼻翼煽动等。严重的新生儿肺炎可能导致呼吸衰竭、心力衰竭等严重并发症。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86" r="2348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新生儿肺炎的护理措施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1099" b="110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保持室内空气流通</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新生儿肺炎需要良好的空气环境，家长应保持室内空气流通，定期开窗通风，避免空气中的细菌和病毒滋生。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保持适宜的温湿度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新生儿对环境温湿度较为敏感，家长应调节室内温度在22-24℃，湿度在55%-65%之间，以保持宝宝舒适。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定期更换尿布和衣物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新生儿皮肤娇嫩，家长应定期更换尿布，保持宝宝皮肤清洁干燥，同时也要及时更换衣物，避免宝宝着凉。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家长应密切观察新生儿的病情变化，如出现发热、咳嗽、气促等症状加重，应及时就医。</a:t>
            </a:r>
          </a:p>
        </p:txBody>
      </p:sp>
      <p:pic>
        <p:nvPicPr>
          <p:cNvPr id="6" name="Picture 6"/>
          <p:cNvPicPr>
            <a:picLocks noChangeAspect="1"/>
          </p:cNvPicPr>
          <p:nvPr/>
        </p:nvPicPr>
        <p:blipFill>
          <a:blip r:embed="rId2"/>
          <a:srcRect l="19833" r="198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观察病情变化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新生儿肺炎可能导致呼吸道分泌物增多，家长应定期为宝宝清理鼻腔和口腔分泌物，保持呼吸道通畅。</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保持呼吸道通畅</a:t>
            </a:r>
          </a:p>
        </p:txBody>
      </p:sp>
      <p:pic>
        <p:nvPicPr>
          <p:cNvPr id="10" name="Picture 10"/>
          <p:cNvPicPr>
            <a:picLocks noChangeAspect="1"/>
          </p:cNvPicPr>
          <p:nvPr/>
        </p:nvPicPr>
        <p:blipFill>
          <a:blip r:embed="rId3"/>
          <a:srcRect t="759" b="759"/>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5333" b="53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新生儿肺炎可能导致食欲减退，家长应遵循医生的建议进行喂养，保证宝宝获得足够的营养。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合理喂养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定期复查</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新生儿肺炎需要定期复查，家长应按照医生的建议带宝宝去医院复查，以便及时了解宝宝的恢复情况。</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注意预防感染</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新生儿肺炎可能导致感染扩散，家长应加强宝宝的日常卫生护理，避免交叉感染。</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心理护理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新生儿肺炎可能导致宝宝情绪不安，家长应给予宝宝足够的关爱和安抚，帮助宝宝缓解焦虑情绪。</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6667" b="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新生儿肺炎的预防与控制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https://d.book118.com/155200032101011112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2024-09-18T11:46:23.929</cp:lastPrinted>
  <dcterms:created xsi:type="dcterms:W3CDTF">2024-09-18T03:46:23Z</dcterms:created>
  <dcterms:modified xsi:type="dcterms:W3CDTF">2024-09-18T03:46:25Z</dcterms:modified>
</cp:coreProperties>
</file>