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40AAE-02F3-4CA1-A103-85A6C1F7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1BFF1-792F-4769-8BE1-D835A5C27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2332C-2762-4810-B1A5-94C6A1656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371D7-906D-44E7-A5EF-85E82352B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992A5-2E6E-4DBB-B9DA-CEC6D3DD7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836326-7D24-49C8-95AB-D0617C698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82490-E2A7-48FF-8049-45B5AFF2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BA79E-4A72-42F4-8D3C-2C7663EE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894A7-6F08-4816-BDF9-A4675A43A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B6F44-D513-45C0-A892-6D22A7F4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E2C9-4309-457D-91E3-9B23EB461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00114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pcr技术在新冠病毒核酸检测中运用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新冠病毒核酸检测中PCR技术的应用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PCR技术在新冠病毒核酸检测中的挑战与解决方案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PCR技术在其他病毒检测中的应用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利用DNA双链复制的原理，在生物体外复制出特定的DNA片段，再通过凝胶电泳和紫外灯检测进行定性或定量分析。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高灵敏度、高特异性、操作简便、快速高效。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聚合酶链式反应（PCR）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一种在体外快速、特异地大量扩增DNA片段的分子生物学技术。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73" b="136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PCR技术的原理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DNA双链复制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PCR技术利用高温变性、低温复性、适温延伸等步骤，使DNA双链在短时间内实现快速扩增。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PCR过程中，温度的控制至关重要，需要精确控制变性、复性和延伸等温度，以保证DNA的准确复制。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引物设计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引物是PCR的关键，需要根据特定的靶基因设计引物，以确保PCR的特异性和扩增效率。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841" r="208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63" r="3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PCR技术的发展历程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Kary B. Mullis发明了PCR技术。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PCR技术获得诺贝尔化学奖。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实时荧光定量PCR技术问世，提高了检测的灵敏度和特异性。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在新冠病毒核酸检测中，PCR技术发挥了重要作用，为疫情防控提供了有力支持。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1985年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1989年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1993年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2020年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https://d.book118.com/155200114023011043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2024-09-04T17:31:56.985</cp:lastPrinted>
  <dcterms:created xsi:type="dcterms:W3CDTF">2024-09-04T09:31:57Z</dcterms:created>
  <dcterms:modified xsi:type="dcterms:W3CDTF">2024-09-04T09:31:58Z</dcterms:modified>
</cp:coreProperties>
</file>