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98BF6-5DF9-454B-BEE9-FF4F5A08D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33474-19AC-410A-80DD-59A8425C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B9BC2-6C71-4C56-A514-C52425C8F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41BE5-1B43-48FE-85A7-1B600644C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B2447-65F8-422F-9485-CE949119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9BAE4-721B-4894-B4DB-FB7DC2EE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A74BA-BEFA-4878-96F2-8464202A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5CF53-475E-45A6-BECA-6299A54B9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F2477-A3B6-4E8B-ACC6-FF0FAFA28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3968-DDB3-4E6F-8D3A-49796BE5A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5A4A3-4362-47BF-9A66-D5788F01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/>
                <a:cs typeface="微软雅黑" panose="020b050302020402020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j-ea"/>
          <a:ea typeface="+mj-ea"/>
          <a:cs typeface="微软雅黑" panose="020b050302020402020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0030411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作文竞赛教学中的思想敏锐性与创新性的启发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3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思想敏锐性的培养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7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引言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6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创新性的启发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实践应用与案例分析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思想敏锐性与创新性的结合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charset="-122"/>
              </a:rPr>
              <a:t>总结与展望</a:t>
            </a:r>
            <a:endParaRPr lang="zh-CN" altLang="en-US" sz="2000" b="1" spc="300"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作文竞赛教学的重要性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拓展学生的视野和思维方式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培养学生的写作兴趣和热情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提高学生的写作能力和水平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增强学生的自信心和表达能力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思想敏锐性与创新性的意义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思想敏锐性：能够迅速捕捉到问题的本质和关键点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创新性：能够提出新的观点、思路和方法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在作文竞赛中，思想敏锐性和创新性能够提高作品的质量和水平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培养思想敏锐性和创新性对于个人成长和发展也具有重要意义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思想敏锐性的培养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观察力的提升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观察力的定义与重要性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观察力与写作能力的关系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提升观察力的方法：多角度思考、细节捕捉、情感体验等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观察力在作文竞赛中的实际应用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思维逻辑的训练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明确概念：对概念进行深入剖析，确保理解清晰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逻辑推理：通过逻辑推理，培养思维的敏锐性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批判性思维：对观点进行批判性分析，提高思维的敏锐性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创新思维：鼓励创新思维，打破传统思维模式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语言表达的锤炼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锤炼语言表达能力的重要性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掌握丰富的词汇和句式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注重语言的准确性和生动性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学会运用修辞手法增强表达效果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创新性的启发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想象力的激发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通过写作实践，提高学生的想象力水平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引入科幻、奇幻等元素，拓展想象空间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鼓励学生发挥想象力，提出独特见解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引导学生进行头脑风暴，激发创新思维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独立思考的培养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鼓励学生提出疑问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引导学生多角度思考问题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培养学生的批判性思维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激发学生的创新思维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https://d.book118.com/155200304110011040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TEMPLATE_CATEGORY" val="custom"/>
  <p:tag name="KSO_WM_TEMPLATE_INDEX" val="2023091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TEMPLATE_CATEGORY" val="custom"/>
  <p:tag name="KSO_WM_TEMPLATE_INDEX" val="2023091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作文竞赛教学中的思想敏锐性与创新性的启发</vt:lpstr>
      <vt:lpstr>目录</vt:lpstr>
      <vt:lpstr>引言</vt:lpstr>
      <vt:lpstr>作文竞赛教学的重要性</vt:lpstr>
      <vt:lpstr>思想敏锐性与创新性的意义</vt:lpstr>
      <vt:lpstr>思想敏锐性的培养</vt:lpstr>
      <vt:lpstr>观察力的提升</vt:lpstr>
      <vt:lpstr>思维逻辑的训练</vt:lpstr>
      <vt:lpstr>语言表达的锤炼</vt:lpstr>
      <vt:lpstr>创新性的启发</vt:lpstr>
      <vt:lpstr>想象力的激发</vt:lpstr>
      <vt:lpstr>独立思考的培养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2024-08-31T06:17:42.744</cp:lastPrinted>
  <dcterms:created xsi:type="dcterms:W3CDTF">2024-08-30T22:17:42Z</dcterms:created>
  <dcterms:modified xsi:type="dcterms:W3CDTF">2024-08-30T22:17:44Z</dcterms:modified>
</cp:coreProperties>
</file>