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317.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A4D13A-153D-4F52-A989-C6CE50456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98A007-1184-47D3-9732-742AD3F65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F6B888-475A-4239-A4EB-5A74B7FB03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F65C39-147A-4AC2-A6DB-BA6353FF23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7C8E04-989F-4C32-AF46-949C67CFFB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A8A242-4623-4364-84B7-2BA509C256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20B326-409C-43D9-92DB-8AA2700464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91479A-4826-4785-A9F9-17296874CF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19F29C-B2BE-43C3-B2C3-44364F87D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0413A4-E4E9-437E-9C21-70F62C1BD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DF726-FDC7-4382-BB23-50A22C8B1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notesSlide" Target="../notesSlides/notesSlide2.xml" /><Relationship Id="rId3" Type="http://schemas.openxmlformats.org/officeDocument/2006/relationships/image" Target="../media/image20.png"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image" Target="../media/image21.png" /><Relationship Id="rId7" Type="http://schemas.openxmlformats.org/officeDocument/2006/relationships/tags" Target="../tags/tag174.xml" /><Relationship Id="rId8" Type="http://schemas.openxmlformats.org/officeDocument/2006/relationships/image" Target="../media/image22.png" /><Relationship Id="rId9" Type="http://schemas.openxmlformats.org/officeDocument/2006/relationships/tags" Target="../tags/tag1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image" Target="../media/image29.png" /><Relationship Id="rId13" Type="http://schemas.openxmlformats.org/officeDocument/2006/relationships/tags" Target="../tags/tag188.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image" Target="../media/image21.png" /><Relationship Id="rId7" Type="http://schemas.openxmlformats.org/officeDocument/2006/relationships/tags" Target="../tags/tag184.xml" /><Relationship Id="rId8" Type="http://schemas.openxmlformats.org/officeDocument/2006/relationships/image" Target="../media/image22.png" /><Relationship Id="rId9" Type="http://schemas.openxmlformats.org/officeDocument/2006/relationships/tags" Target="../tags/tag18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image" Target="../media/image29.png" /><Relationship Id="rId13" Type="http://schemas.openxmlformats.org/officeDocument/2006/relationships/tags" Target="../tags/tag19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image" Target="../media/image21.png" /><Relationship Id="rId7" Type="http://schemas.openxmlformats.org/officeDocument/2006/relationships/tags" Target="../tags/tag191.xml" /><Relationship Id="rId8" Type="http://schemas.openxmlformats.org/officeDocument/2006/relationships/image" Target="../media/image22.png" /><Relationship Id="rId9" Type="http://schemas.openxmlformats.org/officeDocument/2006/relationships/tags" Target="../tags/tag19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image" Target="../media/image29.png" /><Relationship Id="rId13" Type="http://schemas.openxmlformats.org/officeDocument/2006/relationships/tags" Target="../tags/tag20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image" Target="../media/image21.png" /><Relationship Id="rId7" Type="http://schemas.openxmlformats.org/officeDocument/2006/relationships/tags" Target="../tags/tag198.xml" /><Relationship Id="rId8" Type="http://schemas.openxmlformats.org/officeDocument/2006/relationships/image" Target="../media/image22.png" /><Relationship Id="rId9" Type="http://schemas.openxmlformats.org/officeDocument/2006/relationships/tags" Target="../tags/tag19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image" Target="../media/image29.png" /><Relationship Id="rId13" Type="http://schemas.openxmlformats.org/officeDocument/2006/relationships/tags" Target="../tags/tag209.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image" Target="../media/image21.png" /><Relationship Id="rId7" Type="http://schemas.openxmlformats.org/officeDocument/2006/relationships/tags" Target="../tags/tag205.xml" /><Relationship Id="rId8" Type="http://schemas.openxmlformats.org/officeDocument/2006/relationships/image" Target="../media/image22.png" /><Relationship Id="rId9" Type="http://schemas.openxmlformats.org/officeDocument/2006/relationships/tags" Target="../tags/tag20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image" Target="../media/image29.png" /><Relationship Id="rId13" Type="http://schemas.openxmlformats.org/officeDocument/2006/relationships/tags" Target="../tags/tag216.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image" Target="../media/image21.png" /><Relationship Id="rId7" Type="http://schemas.openxmlformats.org/officeDocument/2006/relationships/tags" Target="../tags/tag212.xml" /><Relationship Id="rId8" Type="http://schemas.openxmlformats.org/officeDocument/2006/relationships/image" Target="../media/image22.png" /><Relationship Id="rId9" Type="http://schemas.openxmlformats.org/officeDocument/2006/relationships/tags" Target="../tags/tag2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image" Target="../media/image29.png" /><Relationship Id="rId13" Type="http://schemas.openxmlformats.org/officeDocument/2006/relationships/tags" Target="../tags/tag223.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image" Target="../media/image21.png" /><Relationship Id="rId7" Type="http://schemas.openxmlformats.org/officeDocument/2006/relationships/tags" Target="../tags/tag219.xml" /><Relationship Id="rId8" Type="http://schemas.openxmlformats.org/officeDocument/2006/relationships/image" Target="../media/image22.png" /><Relationship Id="rId9" Type="http://schemas.openxmlformats.org/officeDocument/2006/relationships/tags" Target="../tags/tag2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image" Target="../media/image29.png" /><Relationship Id="rId13" Type="http://schemas.openxmlformats.org/officeDocument/2006/relationships/tags" Target="../tags/tag230.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image" Target="../media/image21.png" /><Relationship Id="rId7" Type="http://schemas.openxmlformats.org/officeDocument/2006/relationships/tags" Target="../tags/tag226.xml" /><Relationship Id="rId8" Type="http://schemas.openxmlformats.org/officeDocument/2006/relationships/image" Target="../media/image22.png" /><Relationship Id="rId9" Type="http://schemas.openxmlformats.org/officeDocument/2006/relationships/tags" Target="../tags/tag22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image" Target="../media/image29.png" /><Relationship Id="rId13" Type="http://schemas.openxmlformats.org/officeDocument/2006/relationships/tags" Target="../tags/tag237.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image" Target="../media/image21.png" /><Relationship Id="rId7" Type="http://schemas.openxmlformats.org/officeDocument/2006/relationships/tags" Target="../tags/tag233.xml" /><Relationship Id="rId8" Type="http://schemas.openxmlformats.org/officeDocument/2006/relationships/image" Target="../media/image22.png" /><Relationship Id="rId9" Type="http://schemas.openxmlformats.org/officeDocument/2006/relationships/tags" Target="../tags/tag2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9.png" /><Relationship Id="rId13" Type="http://schemas.openxmlformats.org/officeDocument/2006/relationships/tags" Target="../tags/tag244.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3.xml" /><Relationship Id="rId17" Type="http://schemas.openxmlformats.org/officeDocument/2006/relationships/tags" Target="../tags/tag254.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3.xml" /><Relationship Id="rId17" Type="http://schemas.openxmlformats.org/officeDocument/2006/relationships/tags" Target="../tags/tag264.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image" Target="../media/image29.png" /><Relationship Id="rId13" Type="http://schemas.openxmlformats.org/officeDocument/2006/relationships/tags" Target="../tags/tag271.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image" Target="../media/image29.png" /><Relationship Id="rId13" Type="http://schemas.openxmlformats.org/officeDocument/2006/relationships/tags" Target="../tags/tag278.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21.png" /><Relationship Id="rId7" Type="http://schemas.openxmlformats.org/officeDocument/2006/relationships/tags" Target="../tags/tag274.xml" /><Relationship Id="rId8" Type="http://schemas.openxmlformats.org/officeDocument/2006/relationships/image" Target="../media/image22.png" /><Relationship Id="rId9" Type="http://schemas.openxmlformats.org/officeDocument/2006/relationships/tags" Target="../tags/tag27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image" Target="../media/image29.png" /><Relationship Id="rId13" Type="http://schemas.openxmlformats.org/officeDocument/2006/relationships/tags" Target="../tags/tag285.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21.png" /><Relationship Id="rId7" Type="http://schemas.openxmlformats.org/officeDocument/2006/relationships/tags" Target="../tags/tag281.xml" /><Relationship Id="rId8" Type="http://schemas.openxmlformats.org/officeDocument/2006/relationships/image" Target="../media/image22.png" /><Relationship Id="rId9" Type="http://schemas.openxmlformats.org/officeDocument/2006/relationships/tags" Target="../tags/tag28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image" Target="../media/image29.png" /><Relationship Id="rId13" Type="http://schemas.openxmlformats.org/officeDocument/2006/relationships/tags" Target="../tags/tag292.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image" Target="../media/image29.png" /><Relationship Id="rId13" Type="http://schemas.openxmlformats.org/officeDocument/2006/relationships/tags" Target="../tags/tag299.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21.png" /><Relationship Id="rId7" Type="http://schemas.openxmlformats.org/officeDocument/2006/relationships/tags" Target="../tags/tag295.xml" /><Relationship Id="rId8" Type="http://schemas.openxmlformats.org/officeDocument/2006/relationships/image" Target="../media/image22.png" /><Relationship Id="rId9" Type="http://schemas.openxmlformats.org/officeDocument/2006/relationships/tags" Target="../tags/tag29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image" Target="../media/image29.png" /><Relationship Id="rId13" Type="http://schemas.openxmlformats.org/officeDocument/2006/relationships/tags" Target="../tags/tag306.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21.png" /><Relationship Id="rId7" Type="http://schemas.openxmlformats.org/officeDocument/2006/relationships/tags" Target="../tags/tag302.xml" /><Relationship Id="rId8" Type="http://schemas.openxmlformats.org/officeDocument/2006/relationships/image" Target="../media/image22.png" /><Relationship Id="rId9" Type="http://schemas.openxmlformats.org/officeDocument/2006/relationships/tags" Target="../tags/tag30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tags" Target="../tags/tag313.xml" /><Relationship Id="rId13" Type="http://schemas.openxmlformats.org/officeDocument/2006/relationships/tags" Target="../tags/tag31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15.xml" /><Relationship Id="rId17" Type="http://schemas.openxmlformats.org/officeDocument/2006/relationships/tags" Target="../tags/tag316.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21.png" /><Relationship Id="rId7" Type="http://schemas.openxmlformats.org/officeDocument/2006/relationships/tags" Target="../tags/tag309.xml" /><Relationship Id="rId8" Type="http://schemas.openxmlformats.org/officeDocument/2006/relationships/image" Target="../media/image22.png" /><Relationship Id="rId9" Type="http://schemas.openxmlformats.org/officeDocument/2006/relationships/tags" Target="../tags/tag31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20131204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当今世界产业发展趋势及我国产业高效发展意见</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科技的飞速发展和全球化的推进，当今世界的产业发展正在经历一场前所未有的变革。在这场变革中，新兴产业的兴起、产业转移和产业智能化成为了主导趋势。对于我国来说，如何顺应这一趋势并推动产业高效发展，成为了亟待解决的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当前的全球产业发展趋势中，新兴产业的兴起是最为突出的特征之一。以新能源、新材料、生物技术、信息技术等为代表的新兴产业，正在迅速改变世界产业格局。这些产业的共同特点是具有强大的生命力和广阔的市场前景，为全球经济增长提供了新的动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与此同时，产业转移也成为了当今世界的重要趋势。随着全球经济一体化的深入，越来越多的产业开始从发达国家向发展中国家转移，以寻求更低成本的生产环境和更大的市场份额。对于我国来说，这一趋势既带来了机遇，也带来了挑战。我们需要在吸引产业转移的同时，注重产业升级和自主创新，以实现产业高效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产业智能化方面，随着人工智能、物联网、云计算等技术的快速发展和应用，越来越多的产业开始实现智能化升级。智能化不仅提高了生产效率和产品质量，还为消费者带来了更好的体验。在这一趋势下，我国需要加大科技研发投入，推动技术进步，以适应和引领产业智能化的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针对当今世界产业发展趋势，我国需要采取一系列措施以实现产业高效发展。首先，我们应坚持创新驱动发展，加大科技创新投入，鼓励企业进行研发和创新，提升产业整体竞争力。其次，加强基础设施建设，为产业发展提供可靠的硬件条件。同时，推动企业联合发展，形成优势互补、协作共赢的产业发展格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为了实现这些目标，我们需要采取以下关键措施：</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1、政策引导：制定科学的产业政策，引导企业和资本向高效益、高技术产业聚集，推动产业结构优化和升级。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2、人才培养：加强教育和职业培训，培养适应产业发展需要的高素质人才。</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3、技术引进：积极引进国际先进技术和管理经验，推动国内企业进行技术革新和创新，提升产业整体技术水平。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4、知识产权保护：完善知识产权保护制度，鼓励企业加强自主创新和知识产权保护，激发创新活力。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5、国际合作：加强国际产业合作，与各国开展技术交流和合作项目，共同推动产业发展。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苹果产业是全球农业领域的重要部分，不仅在欧美国家，还是在亚洲各国，都有着广泛的种植和销售市场。尤其在中国，苹果产业已成为农业经济的重要支柱之一。本次演示将围绕当今世界苹果产业的发展趋势和我国苹果产业优质高效发展的意见进行探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全球经济的不断发展和人民生活水平的提高，苹果产业呈现出向规模化、专业化和高端化发展的趋势。在市场方面，消费者对苹果的品质、安全性和口感有更高的要求，推动了苹果产业的科技化和品牌化进程。在科技方面，现代科技的进步和应用为苹果产业带来了种植技术、病虫害防治、果实品质等方面的巨大变革。在政策方面，各国政府加强对苹果产业的政策支持和技术引导，为苹果产业的健康发展提供了有力保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我国苹果产业在经历了长期的发展后，取得了显著的成就。然而，在新的市场环境和消费需求下，也存在一些问题和瓶颈。主要表现在：果实品质和安全性有待提高，种植技术和管理水平不高，品牌意识和市场营销欠缺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为了解决这些问题和实现优质高效发展，我国苹果产业需要从以下几个方面入手：</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1、加强科技创新，提高种植技术和管理水平。通过引进和推广现代种植技术，实行标准化和科学化种植，提高果实品质和产量。同时，加强病虫害防治，减少农药残留，确保苹果的安全性。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培育优质苹果品牌，提升市场营销能力。要树立品牌意识，通过优质苹果的宣传和推广，提升消费者对我国苹果的认知度和信赖度。同时，要创新营销模式，通过网络销售、果园旅游等方式，拓宽销售渠道，提高市场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3、加强政策支持和行业协作。政府应加大对苹果产业的扶持力度，提供税收优惠、贷款扶持等政策措施。同时，加强行业协作，建立苹果产业联合会等组织，实现资源共享、信息互通、协同发展。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参考内容二</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https://d.book118.com/155201312040011101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21</Slides>
  <Notes>20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21</vt:i4>
      </vt:variant>
    </vt:vector>
  </HeadingPairs>
  <TitlesOfParts>
    <vt:vector baseType="lpstr" size="28">
      <vt:lpstr>Arial</vt:lpstr>
      <vt:lpstr>Calibri</vt:lpstr>
      <vt:lpstr>微软雅黑</vt:lpstr>
      <vt:lpstr>汉仪旗黑-85S</vt:lpstr>
      <vt:lpstr>仿宋</vt:lpstr>
      <vt:lpstr>Calibri Light</vt:lpstr>
      <vt:lpstr>Office Theme</vt:lpstr>
      <vt:lpstr>当今世界产业发展趋势及我国产业高效发展意见</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2024-09-09T11:36:36.130</cp:lastPrinted>
  <dcterms:created xsi:type="dcterms:W3CDTF">2024-09-09T03:36:36Z</dcterms:created>
  <dcterms:modified xsi:type="dcterms:W3CDTF">2024-09-09T03:36:43Z</dcterms:modified>
</cp:coreProperties>
</file>