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30218-0159-4FC5-A9B4-3E23F31B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D8989-3CF6-49AA-BC00-E1E56031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D965D-C8E8-4821-9326-B226144D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25112-46EB-4904-B0D5-13C2A6F5C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CA896-0400-4C8D-B05C-8741DE69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DA434-D95B-40F0-B89A-8699D30A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849DF-2891-44D7-A9E3-303C1BDA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EC460-235D-4D73-BADE-7612353FB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E7C8B-C12F-4089-AC6F-7D0FF52E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66480-B3B2-46C0-B914-85CE8747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B2EB2-CA36-451F-B414-749C8DD9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0310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中国餐饮行业市场前景展望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消费者需求与行为变化趋势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创新驱动因素及技术应用前景探讨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餐饮行业概述与发展历程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餐饮品种丰富多样，满足不同消费者的需求。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不同地域的餐饮风格、口味等具有明显差异。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指通过即时加工制作、商业销售和服务性劳动等，向消费者提供食品和消费场所及设施的服务行业。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餐饮消费受季节影响较大，如夏季冷饮、冬季火锅等。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行业定义及主要特点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以客栈、酒楼为主要形式，提供基本的餐食和住宿服务。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古代餐饮业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随着西餐的传入和本土菜系的融合，餐饮业逐渐多元化。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近代餐饮业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连锁经营、品牌化、互联网+等成为行业发展趋势。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现代餐饮业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中国餐饮市场规模庞大，连续多年保持两位数增长。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餐饮市场竞争激烈，品牌化、连锁化成为主要竞争手段。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消费者对于餐饮品质、服务、环境等要求不断提高。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互联网技术的应用推动了餐饮行业的创新，如外卖、团购等模式不断涌现。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消费者需求与行为变化趋势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随着90后、00后逐渐成为消费主力军，他们追求个性化、时尚化、体验化的餐饮消费。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随着中产阶级的崛起，他们对品质、健康、服务等方面的要求更高。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中产阶级崛起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不同地域的消费者在口味、饮食文化等方面存在明显差异，对餐饮需求呈现多样化。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消费者越来越注重健康饮食，对食材的新鲜度、营养成分等方面有更高要求。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创新口味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消费者追求新奇、独特的口味体验，对异国料理、创意菜等表现出浓厚兴趣。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随着环保意识的提高，消费者更加关注餐饮业的环保措施和可持续发展。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外卖平台的兴起使得消费者可以足不出户享受美食，外卖服务已成为餐饮业的重要组成部分。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消费者在社交媒体上的分享和评价对餐饮品牌的影响力越来越大，口碑传播成为重要营销手段。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线上订餐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随着互联网技术的发展，线上订餐成为主流，消费者可以通过手机APP、小程序等方式便捷订餐。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消费者行为模式转变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餐饮行业竞争激烈，市场集中度逐渐提高，形成了一批具有品牌影响力和市场份额的大型餐饮企业。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一线城市餐饮市场竞争尤为激烈，品牌化、连锁化趋势明显，而二三线城市及农村地区市场潜力巨大，成为餐饮企业拓展的重点。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地域性差异明显，不同地区餐饮文化、口味和消费习惯不同，导致餐饮企业在不同地区的竞争策略和市场表现也有所差异。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竞争格局概述及地域性差异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主要参与者类型及优劣势比较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28" name="TextBox 28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33" name="TextBox 33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38" name="TextBox 38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主要参与者类型包括大型连锁餐饮企业、地方特色餐饮企业、新兴互联网餐饮企业等。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大型连锁餐饮企业具有品牌优势、规模效应和标准化管理等特点，但可能缺乏灵活性和创新性；地方特色餐饮企业则具有独特的地域文化和口味优势，但品牌影响力和市场拓展能力相对较弱。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新兴互联网餐饮企业借助互联网技术和平台优势，能够快速获取用户和市场份额，但在食品安全、品质控制等方面可能存在一定风险。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https://d.book118.com/155203102141011101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2024-09-09T21:51:47.604</cp:lastPrinted>
  <dcterms:created xsi:type="dcterms:W3CDTF">2024-09-09T13:51:47Z</dcterms:created>
  <dcterms:modified xsi:type="dcterms:W3CDTF">2024-09-09T13:51:49Z</dcterms:modified>
</cp:coreProperties>
</file>