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8C99-03CB-41B6-BC80-A0FD16600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955DC-2053-479C-9A3D-F7BC8827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6361D-12C0-4CCA-ADB3-3074185A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FEF4F-359E-4F75-B8E1-39D84B8A3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03D94-EE01-4731-8EA2-7A241A347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8B236-F0CB-47BC-94E7-0714E51B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4278E-6C1C-4871-8594-3ECA2926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031AF-5F83-4C2D-9C2D-9D9FF3E4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41E6E-29AE-4177-8542-749C7BA06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5EBE2-A33C-40C9-9F37-628C1453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356BC-D9BA-44E8-BC8D-F409ED5C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03143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《除尘技术》课件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除尘设备与选型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除尘技术应用与案例分析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实际操作与实验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除尘技术是用于从气体中去除固体颗粒物或液滴的技术，对于环境保护和工业生产具有重要意义。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除尘技术是工业生产中不可或缺的一环，它可以有效地去除废气中的固体颗粒物和液滴，减少对大气的污染，保护环境。同时，除尘技术也是工业生产中节能减排、提高产品质量的重要手段之一。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除尘技术的定义与重要性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除尘技术经历了从机械除尘、电除尘、过滤除尘到湿式除尘等不同阶段的发展历程。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除尘是最早的除尘技术，它利用重力、惯性力或离心力将颗粒物从气体中分离出来。电除尘则是利用静电场的作用使颗粒物带电后被集尘极所吸附。过滤除尘则是通过滤料将颗粒物过滤掉。湿式除尘则是利用水或其他液体洗涤气体，使颗粒物沉降下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除尘技术的发展历程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总结词：根据不同的分类标准，除尘技术可以分为多种类型，如按作用原理可分为机械除尘、电除尘、过滤除尘和湿式除尘等；按处理对象可分为工业除尘和民用除尘等。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作用原理，除尘技术可以分为机械除尘、电除尘、过滤除尘和湿式除尘等。机械除尘器又可以分为重力沉降室、惯性除尘器和离心力除尘器等；电除尘器则可以分为板式电除尘器和管式电除尘器等；过滤除尘器则可以分为袋式除尘器和颗粒层过滤器等；湿式除尘器则可以分为水膜除尘器、喷淋塔和文丘里洗涤器等。按处理对象，除尘技术则可以分为工业除尘和民用除尘等。工业除尘主要处理工业生产中产生的废气，民用除尘则主要处理生活中产生的烟尘和粉尘等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除尘技术的分类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利用机械力如重力、惯性力或离心力将尘粒从气流中分离出来。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力除尘是一种传统的除尘方法，利用各种机械力将尘粒从气流中分离出来。重力除尘器利用重力使尘粒沉降下来，惯性除尘器利用尘粒的惯性使其撞击障碍物而沉降，离心力除尘器则利用离心力将尘粒从气流中分离出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机械力除尘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通过水或其他液体与尘粒的润湿、凝聚、沉降等过程达到除尘目的。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湿法除尘利用水或其他液体与尘粒的相互作用，使尘粒沉降下来或被捕捉在液滴中。这种方法可以有效地去除微细颗粒物，但需要处理大量的污水，且可能产生二次污染。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湿法除尘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通过多孔介质或过滤材料将尘粒从气流中拦截下来。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过滤除尘利用多孔介质或过滤材料将尘粒拦截下来，从而实现除尘目的。常用的过滤材料包括滤纸、玻璃纤维、陶瓷等。这种方法可以有效地去除微细颗粒物，但需要定期更换过滤材料。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过滤除尘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利用电场对尘粒的静电作用，使尘粒荷电并被收集在电极上。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利用电场对尘粒的静电作用，使尘粒荷电并被收集在电极上。电除尘器具有较高的除尘效率，尤其对于微细颗粒物和低浓度粉尘的处理效果较好。但电除尘器的建设和运行成本较高，且可能受到电极腐蚀和高压电场安全问题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电除尘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除尘设备与选型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利用颗粒物在气流中的惯性碰撞原理，使颗粒物与气流分离。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惯性除尘器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通过旋转气流产生离心力，使颗粒物从气流中分离。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旋风除尘器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通过设置挡板，改变气流方向，使颗粒物在惯性作用下与气流分离。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挡板除尘器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机械力除尘设备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湿法除尘设备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喷淋塔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泡沫除尘器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洗涤塔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利用泡沫剂使颗粒物湿润并沉降。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通过循环水洗涤颗粒物，使其沉降。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通过喷水使颗粒物湿润并沉降。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https://d.book118.com/155203143003011041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2024-09-01T09:58:08.244</cp:lastPrinted>
  <dcterms:created xsi:type="dcterms:W3CDTF">2024-09-01T01:58:08Z</dcterms:created>
  <dcterms:modified xsi:type="dcterms:W3CDTF">2024-09-01T01:58:10Z</dcterms:modified>
</cp:coreProperties>
</file>