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7BE1F-6072-47F4-960B-536CAA7D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8EAE0-3EBF-41DC-A06E-FD627A81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78132-9CD7-4AC9-AE67-CD3F9071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E5D25-98A6-4F6D-9696-BA10C6CC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90CA4-210E-49E8-8BEC-B9AF7A79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8FA91-05E1-4C5F-B4CB-F5B9FED7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A1FF3-9AE3-4A32-A321-90C581F9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AE191-2C45-4797-8A02-5C514320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43EDF-E59F-40AC-9848-705CEAD7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B0F8B-872D-402F-B90E-0B2AE0F3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930D9-45CA-4652-B3EF-98EB4E69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04023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供电营销管理典型经验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供电营销管理的核心要素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供电营销管理的典型经验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供电营销管理案例研究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23" r="284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供电营销管理需要不断创新和完善，以适应市场的变化和用户的需求。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随着电力市场的竞争加剧，供电企业需要加强营销管理，提高市场竞争力。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营销管理是供电企业发展的重要组成部分，能够提高企业的市场占有率和盈利能力。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良好的营销管理能够提升企业的品牌形象和用户满意度，增强企业的核心竞争力。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供电营销管理是指供电企业通过市场分析、客户关系管理、产品策略等一系列营销手段，实现电力销售和客户满意度的提升。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营销管理具有系统性、服务性、技术性和资源性的特点。系统性是指供电营销管理涉及企业内外部环境的多个方面，需要协调各个环节。服务性是指供电营销管理强调客户需求导向，提供优质服务。技术性是指供电营销管理需要依托先进的信息技术和数据分析工具，提高管理效率。资源性是指供电营销管理需要合理配置企业内外资源，实现资源的高效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营销管理的发展历程可以追溯到电力工业的商业化改革。在计划经济时期，电力生产与销售由国家统一安排，缺乏独立的营销管理。改革开放后，电力工业开始商业化改革，供电企业逐步成为自主经营的市场主体，供电营销管理逐渐受到重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互联网、大数据、人工智能等技术的发展，供电营销管理正朝着数字化、智能化、个性化的方向发展。数字化营销成为主流，通过数据分析实现精准营销和个性化服务。同时，智能化技术如人工智能、机器学习等在客户关系管理、市场预测等方面得到广泛应用。此外，客户需求多样化、市场竞争加剧等因素也推动供电营销管理不断创新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供电营销管理的历史与发展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供电营销管理的核心要素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定期开展客户满意度调查，了解客户需求和意见，针对性地改进产品和服务质量。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深入分析目标市场的需求、消费者行为和竞争态势，为产品策略和定价策略提供依据。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关注电力市场的发展趋势，预测未来市场需求和竞争格局，为企业的战略规划提供支持。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根据市场需求和竞争状况，合理配置不同类型的产品，以满足不同客户群体的需求。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00" r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加大研发投入，开发具有差异化竞争优势的新产品，提高市场占有率。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严格把控产品质量，确保产品性能稳定可靠，提高客户满意度。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根据成本和预期利润制定价格，确保企业盈利和市场份额的平衡。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根据市场需求和竞争状况制定价格，以保持竞争优势和市场份额。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针对不同客户群体和产品类型制定差异化的价格策略，提高企业的市场适应能力。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根据市场情况和客户需求，策划各类促销活动，如优惠促销、折扣活动等。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加强品牌宣传和推广，提高品牌知名度和美誉度，增强客户忠诚度。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建立完善的客户关系管理系统，加强与客户的沟通和互动，提高客户满意度和忠诚度。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https://d.book118.com/155204023320011121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2024-09-25T02:37:21.920</cp:lastPrinted>
  <dcterms:created xsi:type="dcterms:W3CDTF">2024-09-24T18:37:21Z</dcterms:created>
  <dcterms:modified xsi:type="dcterms:W3CDTF">2024-09-24T18:37:24Z</dcterms:modified>
</cp:coreProperties>
</file>