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F51053-0620-4744-977A-7D6BB13F2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F644F-D69C-4366-A8EA-F20B686CA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F18C00-520D-4EA3-AFE7-0231BF8FB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B7BA81-3CCB-473D-B6EE-C666FE3C8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257D7D-669B-4723-950F-BBC10C4FC8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3B9C91-A06D-4095-9C54-8A81FCE58A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93D0CD-75C4-461B-AA8F-6F40773363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0B880-DBDF-4100-8DD1-CF709AC851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48ACC3-F1B8-40A6-9FE4-6D80C64FC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413D2-F05A-4781-988C-301A65DEB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AF6DD-626A-416E-A343-9114B3DF2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20414312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产品交付管理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产品交付概述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需求分析与评审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产品设计与开发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测试与验收管理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版本控制与发布管理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持续改进与优化措施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产品交付概述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产品交付是指将开发完成的产品或服务从开发团队传递给客户的过程，包括产品的安装、配置、测试和验收等环节。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确保产品按照合同或协议的要求，在规定的时间和预算内，以高质量的标准交付给客户，满足客户的期望和需求。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产品设计与开发</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根据需求分析结果，进行产品设计和开发，包括功能设计、界面设计、系统架构设计等。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需求分析与确认</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与客户沟通，明确产品需求和期望，确保双方对需求有共同的理解。</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测试与验收</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对产品进行全面的测试，确保产品的稳定性和性能符合要求，同时进行客户验收测试，确保产品满足客户需求。</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维护与支持</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在产品交付后，提供必要的维护和支持服务，解决客户在使用过程中遇到的问题。</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部署与上线</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将产品部署到客户指定的环境中，进行系统的配置和调试，确保产品能够正常运行。</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交付流程简介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支持团队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负责产品交付后的维护和支持工作，解决客户在使用过程中遇到的问题。</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部署团队</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负责产品的部署和上线工作，包括系统配置、环境搭建、数据迁移等。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测试团队</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负责产品的测试工作，包括功能测试、性能测试、安全测试等。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项目经理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负责整个交付项目的计划、组织、协调和控制，确保项目按照既定的时间表和预算进行。</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开发团队</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负责产品的设计和开发工作，包括编写代码、进行单元测试等。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关键角色与职责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需求分析与评审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通过用户调研、访谈、问卷等方式收集用户需求。</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分析竞争对手或同类产品，了解用户需求趋势。</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整理收集到的需求，形成初步的需求文档。</a:t>
              </a:r>
            </a:p>
          </p:txBody>
        </p:sp>
      </p:grpSp>
      <p:pic>
        <p:nvPicPr>
          <p:cNvPr id="14" name="Picture 14"/>
          <p:cNvPicPr>
            <a:picLocks noChangeAspect="1"/>
          </p:cNvPicPr>
          <p:nvPr/>
        </p:nvPicPr>
        <p:blipFill>
          <a:blip r:embed="rId2"/>
          <a:srcRect l="10010" r="1001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9792" r="1979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收集用户需求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对需求进行深入理解，明确需求的背景、目的和范围。</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对需求进行细化，将需求拆分为具体的功能点或任务。</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对需求进行评估，包括技术可行性、资源投入、时间周期等。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邀请相关干系人参与需求评审，包括产品经理、开发人员、测试人员等。</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收集评审人员的反馈和建议，对需求进行必要的调整和完善。</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对需求进行详细的讲解和演示，确保评审人员充分理解需求。</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最终确认需求，形成正式的需求文档，作为后续产品开发和测试的依据。</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1840" b="1184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958" b="95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需求评审与确认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产品设计与开发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明确产品目标、用户需求和市场定位，进行概念设计和可行性分析。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详细设计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测试与验证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在初步设计基础上，细化产品功能、界面和交互设计，制定详细的设计方案。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对详细设计进行测试和验证，确保产品设计的可行性和有效性。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设计阶段划分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06" r="1330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4208" r="42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用户为中心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创新性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可持续性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设计方法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始终以用户需求为出发点，关注用户体验和满意度。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考虑产品的环境影响和资源消耗，推动绿色设计和可持续发展。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鼓励创新思维，探索新的设计理念和方法，打造独特的产品形象。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运用市场调研、用户研究、原型设计、专家评审等方法，提高设计质量和效率。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0701" r="4070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采用项目管理方法，明确开发目标、时间表和责任人，确保项目按计划推进。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项目管理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建立高效的团队协作机制，促进跨部门、跨领域的沟通与协作。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团队协作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实行严格的代码管理规范，确保代码质量、可维护性和安全性。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代码管理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建立完善的测试和质量控制体系，对产品进行全面、深入的测试和评估，确保产品质量符合预期要求。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测试与质量控制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开发过程管理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https://d.book118.com/155204143120011103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2024-09-12T15:57:28.999</cp:lastPrinted>
  <dcterms:created xsi:type="dcterms:W3CDTF">2024-09-12T07:57:29Z</dcterms:created>
  <dcterms:modified xsi:type="dcterms:W3CDTF">2024-09-12T07:57:31Z</dcterms:modified>
</cp:coreProperties>
</file>