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E5EEB15-2B68-4AB6-9059-560348B5A99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23B14-01C7-430D-866A-9674AF6BC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B8329-24CC-4F43-AD13-803536BD6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0A39B-3944-4AAB-9897-2E6CC3B82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E939A-D125-41AA-9FEB-26A2C3ECD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3EF3CD-89E7-46A6-9E1E-2433E1791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53584C-F078-469B-8085-B6062A2D5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F09B3C-96A5-4B2D-9769-99F01783F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26BF7-74F2-40D5-A3F1-9C524C3C8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AE843-B5AF-4932-83E3-8FE312F18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87C26-EE08-44B1-90A8-88617BBD1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06FCB-4AD6-4E84-BE62-9DFC56CD1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E0F55AC-12A3-4BCD-849A-3552995EF19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4BA4EBC-19F6-4958-BD2D-6A7A77C59BA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2100230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传承优良传统，珍惜和平安宁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77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传承优良传统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珍惜和平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安宁的重要性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传承文化经典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和平共处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安宁心态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81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传承优良传统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86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传统文化的价值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蕴含丰富历史文化底蕴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民族根基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共同精神家园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民族骄傲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传承智慧和信念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培养情操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7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98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传承的方法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学生了解尊重传统文化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教育系统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民众参与传统庆典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书籍音乐戏剧传播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传统文化载体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8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09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法规政策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加强保护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民众参与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传承保护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传统文化的保护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科学保护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修复遗产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3" name="图片 2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24" name="矩形 3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传承优良传统的重要性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传承优良传统不仅是对过去的尊重，更是对未来的负责。只有传承才能延续文明，让我们共同努力，珍惜和平安宁。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9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30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文化传承的意义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传承文明智慧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历史记忆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共同文化认同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社会凝聚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传统美德传承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价值传承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0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41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珍惜和平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5" name="图片 2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46" name="矩形 3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什么是和平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和平是人类的共同愿望，是国与国之间、人与人之间和睦相处的状态。珍惜和平意味着维护和促进这种和谐稳定的局面，不容许任何形式的暴力和冲突。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1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52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和平的重要性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没有和平就没有繁荣与发展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和平是社会的基石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每个人都应该享有和平的生活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和平是人民的权利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应该通过外交手段解决争端，避免战争的发生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和平是国家的责任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2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63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倡导包容、理解和宽容的态度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促进和谐共处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坚持和平发展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通过合作实现共赢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保持和平的方法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尊重他人的权利和利益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避免冲突和对立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7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78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和平的代价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需要各方共同努力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和平的维护需要付出努力和代价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需要每个人的参与和支持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和平的建设是一个长期的过程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需要实际行动和合作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和平不是靠口头说说就能实现的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9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90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珍惜和平是我们共同的责任和使命，只有通过持续的努力和合作，才能实现真正的和平。让我们每个人都为维护和平做出自己的贡献，让和平之花永远绽放。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3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94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安宁的重要性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8" name="图片 2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99" name="矩形 3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安宁的定义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安宁是一种内心的平静和安定状态，是人们追求的一种生活品质。在当今社会，人们越来越重视心灵的平和与安宁。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05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安宁的来源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源泉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内心的平和和满足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身心的健康和稳定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家庭和社会的和睦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16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保持安宁的方法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调整情绪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培养心灵的修养和内心的宁静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保持乐观心态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关注身体健康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增进理解和信任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建立良好关系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6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27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安宁的意义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追求之一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幸福感和生活质量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社会的安定和发展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责任和使命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时代的需要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7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38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安宁是每个人都渴望拥有的一种心境，也是整个社会需要共同维护的稳定状态。只有保持内心平静，身心健康，与他人和谐相处，才能真正实现个人幸福和社会和谐的目标。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1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42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4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传承文化经典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https://d.book118.com/155210023001011123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传承优良传统，珍惜和平安宁</vt:lpstr>
      <vt:lpstr>目录</vt:lpstr>
      <vt:lpstr>第1章 传承优良传统</vt:lpstr>
      <vt:lpstr>传统文化的价值</vt:lpstr>
      <vt:lpstr>传承的方法</vt:lpstr>
      <vt:lpstr>传统文化的保护</vt:lpstr>
      <vt:lpstr> </vt:lpstr>
      <vt:lpstr>文化传承的意义</vt:lpstr>
      <vt:lpstr>第2章 珍惜和平</vt:lpstr>
      <vt:lpstr> </vt:lpstr>
      <vt:lpstr>和平的重要性</vt:lpstr>
      <vt:lpstr>保持和平的方法</vt:lpstr>
      <vt:lpstr>和平的代价</vt:lpstr>
      <vt:lpstr>总结</vt:lpstr>
      <vt:lpstr>第3章 安宁的重要性</vt:lpstr>
      <vt:lpstr> </vt:lpstr>
      <vt:lpstr>安宁的来源</vt:lpstr>
      <vt:lpstr>保持安宁的方法</vt:lpstr>
      <vt:lpstr>安宁的意义</vt:lpstr>
      <vt:lpstr>总结</vt:lpstr>
      <vt:lpstr>第四章 传承文化经典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2024-09-26T16:51:30.768</cp:lastPrinted>
  <dcterms:created xsi:type="dcterms:W3CDTF">2024-09-26T08:51:30Z</dcterms:created>
  <dcterms:modified xsi:type="dcterms:W3CDTF">2024-09-26T08:51:32Z</dcterms:modified>
</cp:coreProperties>
</file>