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E5DE15-FF5D-43FD-A90F-3CC4606147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065155-C445-47A1-ADED-75053BE519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61D1BC-C08E-4DB0-91E4-9991A2D9EF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BBF792-CC1F-4979-AAA2-3262560DA0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881016-D7EA-4409-ACA0-9747908689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9641BA-D2B8-46FE-8DC1-1DE8218B55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2D8AFC-B54E-4A09-8CD0-FCF32447CC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D6FB4F-A928-45AB-AD02-97EAD54E0B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E1541A-AF6E-4223-8E9E-D6A4F24CB5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0177C2-9F19-4927-A417-7AECD5EF5B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40E19D-9FCF-43E5-8393-3B5179DC1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21134002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围术期可导致血压升高的十类药物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麻醉药物</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非麻醉药物</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抗生素类药物</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激素类药物</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中药及其他类药物</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麻醉药物</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吸入麻醉药如异氟醚、七氟醚等，在围术期可能导致血压升高。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吸入麻醉药通过影响中枢神经系统的抑制作用，导致交感神经兴奋，引起血压升高。此外，吸入麻醉药还可能对心肌和外周血管产生直接收缩作用，进一步升高血压。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吸入麻醉药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静脉麻醉药如丙泊酚、依托咪酯等，在围术期也可能导致血压升高。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静脉麻醉药主要通过抑制中枢神经系统产生麻醉作用，同时也会刺激交感神经兴奋，导致血压升高。此外，静脉麻醉药还可能对外周血管产生直接收缩作用，从而升高血压。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静脉麻醉药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麻醉性镇痛药如芬太尼、瑞芬太尼等，在围术期同样可能导致血压升高。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麻醉性镇痛药主要通过抑制中枢神经系统对疼痛的传导产生镇痛作用，但同时也可能刺激交感神经兴奋，导致血压升高。此外，这类药物还可能对心肌产生直接收缩作用，进一步升高血压。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麻醉性镇痛药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非麻醉药物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https://d.book118.com/155211340024011043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27</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2024-09-04T17:57:19.900</cp:lastPrinted>
  <dcterms:created xsi:type="dcterms:W3CDTF">2024-09-04T09:57:19Z</dcterms:created>
  <dcterms:modified xsi:type="dcterms:W3CDTF">2024-09-04T09:57:21Z</dcterms:modified>
</cp:coreProperties>
</file>