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5FDF2-7B2D-45DA-AAEC-6B9549F9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24F68-6708-4870-86C7-1244859B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8B267-FD04-42F9-A625-3FE240F9E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ADD4A-4159-4BB9-B0B2-2371E6B3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C3B7B-4C8E-437E-8F47-FD6E44A3E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D7D9A-04DB-4D10-9739-7457DB0D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98B05-EA8D-402E-8892-091868A36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EDF36-655A-41BE-AB9C-503A8D3C2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70334-0994-4522-9384-44D446270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368FC-8E51-4080-9D95-AD14FCAC8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C50A3-8D94-49B4-838E-4A31F088D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1203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误差与分析数据的统计处理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减小误差策略与技术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实例分析：误差在统计分析中应用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误差是指观测值与真实值之间的差异，是实验或测量中不可避免的现象。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根据误差的性质和来源，可以将其分为系统误差、随机误差和粗大误差三类。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82" r="1408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588" r="185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误差来源与影响因素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由于测量仪器的精度、稳定性等因素引起的误差。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由于测量环境的变化，如温度、湿度、气压等因素引起的误差。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由于测量方法的不完善或测量者的操作不当引起的误差。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由于测量者的主观因素，如视觉误差、判断误差等引起的误差。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仪器误差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环境误差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方法误差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人为误差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影响数据准确性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影响数据可靠性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影响决策制定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影响科学研究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误差对数据分析影响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误差的存在使得观测数据偏离真实值，从而影响数据的准确性。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基于错误的数据分析做出的决策可能导致不良后果，甚至造成重大损失。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误差的累积可能导致数据分析结果的失真，降低数据的可靠性。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在科学研究领域，误差的存在可能影响实验结果的可靠性和科学性，进而影响科学研究的进展。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文献调研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数据采集方法与技术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8" b="1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31" r="1993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设计问卷，通过纸质或电子方式收集数据。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在控制条件下进行实验，记录实验数据。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在自然环境下观察并记录数据。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查阅相关文献资料，收集数据。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去除重复、无效或异常数据。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将数据转换为适合分析的格式。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采用插值、删除或估算等方法处理缺失值。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识别并处理异常值，如采用箱线图等方法。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通过对数据进行对数、平方根等变换，使其满足分析要求。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数据离散化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将数据按比例缩放，使之落入一个小的特定区间，便于不同单位或量级的指标能够进行比较和加权。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将数据转换为无量纲的纯数值，便于不同属性之间的比较。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将连续的数据进行分段，变为离散的区间，以便于分类或可视化。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数据变换与标准化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645" r="2464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对数据进行清洗、整理，并通过图表等方式进行可视化展示，以便直观了解数据分布和特征。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数据整理与可视化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计算平均数、中位数和众数等，以描述数据的中心位置。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集中趋势度量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计算方差、标准差和四分位距等，以描述数据的离散程度。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离散程度度量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通过偏态系数和峰态系数等，描述数据分布的形态。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分布形态度量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利用样本数据对总体参数进行估计，包括点估计和区间估计。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提出原假设和备择假设，通过构造检验统计量并计算p值，判断原假设是否成立。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研究不同因素对总体均值是否有显著影响。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相关与回归分析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研究变量之间的相关关系，并建立回归模型进行预测和控制。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https://d.book118.com/155212032003011114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2024-09-20T22:59:32.521</cp:lastPrinted>
  <dcterms:created xsi:type="dcterms:W3CDTF">2024-09-20T14:59:32Z</dcterms:created>
  <dcterms:modified xsi:type="dcterms:W3CDTF">2024-09-20T14:59:34Z</dcterms:modified>
</cp:coreProperties>
</file>