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53DEB-1541-4410-9523-A870C8944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DE876-6085-4FEB-8312-C9B21832E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87804-5609-4991-9DF9-DC1D5B433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6EBEB-0B91-466D-BBF4-8B9C3C7EC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C65B03-4F56-4872-A3A2-832FE0A00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548DA3-A570-44AF-A68E-2B389A86C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5F2D41-36B2-42B6-9FA2-AE5AF7E35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AD47F-18EE-4ED6-9361-07D75E351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0FAA4-2E3F-4F47-A265-B2AB16BF2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5E2AA-6914-4255-995B-88229F23A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4A3CA-1B93-48BD-9D38-C06C8B6EB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2141240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癫痫患者护理查房ppt课件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癫痫患者护理概述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癫痫患者的日常护理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癫痫发作的紧急处理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癫痫患者的康复与预防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癫痫患者护理的挑战与解决方案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癫痫患者护理概述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951" r="35951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癫痫是一种由脑部神经元异常放电引起的慢性疾病，导致反复发作的抽搐和意识障碍。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发作突然、反复发作、症状多样，对患者的生活、学习和工作造成严重影响。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40" r="1874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072" r="1407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癫痫患者的护理需求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通过药物治疗、生酮饮食等手段，控制癫痫发作频率和减轻发作程度。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关注患者的心理健康，提供心理疏导和支持，帮助患者建立积极的生活态度。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指导患者养成良好的生活习惯，包括规律作息、合理饮食、适度运动等。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预防因癫痫发作导致的意外伤害和并发症，如骨折、呼吸道阻塞等。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控制发作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生活指导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在癫痫发作时，如何正确地保护患者，避免意外伤害。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抽搐发作时的紧急处理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观察药物疗效和不良反应，确保患者按时服药。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药物治疗的观察与护理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识别患者的心理问题，如焦虑、抑郁等，并采取相应措施。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心理问题的识别与处理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对患者及家属进行癫痫知识和护理技能的教育和培训。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患者及家属的教育与培训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癫痫患者的常见护理问题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癫痫患者需要长期服用抗癫痫药物，护理人员应确保患者按时服药，并观察药物副作用。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根据患者的病情变化，护理人员需协助医生调整药物剂量或种类，确保治疗效果。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药物调整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癫痫患者应保持均衡饮食，摄入足够的蛋白质、脂肪、碳水化合物、维生素和矿物质。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避免摄入过多的咖啡因、酒精等刺激性食物，以免诱发癫痫发作。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限制刺激性食物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饮食与营养护理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确保患者生活环境安全，避免因意外伤害导致癫痫发作。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帮助患者建立规律的作息时间，保证充足的睡眠和休息。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生活起居与环境护理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496" r="94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关注患者的心理健康状况，提供心理疏导和支持。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加强与患者家属的沟通，共同为患者提供心理支持。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https://d.book118.com/155214124003011103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2024-09-12T04:20:02.859</cp:lastPrinted>
  <dcterms:created xsi:type="dcterms:W3CDTF">2024-09-11T20:20:02Z</dcterms:created>
  <dcterms:modified xsi:type="dcterms:W3CDTF">2024-09-11T20:20:04Z</dcterms:modified>
</cp:coreProperties>
</file>