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9BCA40-CBFE-424B-ADFB-83B5A554B5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A5971-5598-473B-9342-DBD2BA66D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F65B5-3D65-4DD7-8383-4ED112F7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A00D0-8E44-4438-84DB-627ACE9F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63D98-3399-4C61-A18B-21D874C0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C2CFD-03E3-4527-A4E8-4914A987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4AA55D-0634-4FC4-B04A-31746AE90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288A3-047A-46AD-9B90-6D20F02C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1CE0D-4C7D-437A-A700-30F8E3A4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14C93-8A06-4CFB-94B0-B39553F3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BF9EB-20BE-4AAE-A3F7-5AD4C7D32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3C140-80D9-4EC7-B2FA-ACE2C314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F1D1B79-2304-4209-8032-2F0B36EA97B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8EC5447-DB8B-4D24-97A3-D63940AF459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142441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智慧城市的空气质量智能调控系统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智慧城市的空气质量智能调控系统简介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智慧城市空气质量监测系统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智慧城市空气质量调控的挑战与机遇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智慧城市空气质量智能调控系统的建设与管理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智慧城市空气质量智能调控系统的应用与效果评估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智慧城市空气质量智能调控系统的总结与展望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智慧城市的空气质量智能调控系统简介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https://d.book118.com/155214244114011124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智慧城市的空气质量智能调控系统</vt:lpstr>
      <vt:lpstr>目录</vt:lpstr>
      <vt:lpstr>第1章 智慧城市的空气质量智能调控系统简介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2024-09-28T13:54:25.751</cp:lastPrinted>
  <dcterms:created xsi:type="dcterms:W3CDTF">2024-09-28T05:54:25Z</dcterms:created>
  <dcterms:modified xsi:type="dcterms:W3CDTF">2024-09-28T05:54:27Z</dcterms:modified>
</cp:coreProperties>
</file>