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752ED0-7368-4B41-B3B8-6F6A0EFC9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339FBC-907B-46CE-9B1B-78621CBA6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1EF655-4E54-4DFE-B8A7-0889A1A73B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9EA482-A4DF-4FE0-92DD-737955144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8ADC6F-86AD-4321-A0D1-0E7CDDCAFA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50006B-9A34-44E8-AF1E-2BD996555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CCEDDC-BD7F-46DD-90F3-E71F3EA03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B6AB29-E487-4490-93AB-788575622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BD0B0E-FB7C-40DF-AC9E-06AE9F62B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07B44C-F9BE-4C1F-8521-BF737C3BB4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E151C5-1592-4803-A505-4F861A526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5223223104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《积极心理学》全套教学课件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202X-01-03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积极心理学概述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积极情绪体验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积极人格特质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积极人际关系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积极应对压力与逆境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积极心理学的应用与实践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积极心理学概述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979" r="3197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积极心理学是一门研究人类积极品质和力量的科学，它关注人类的健康、幸福和成功。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积极心理学强调对人类潜能和优势的发掘，提倡积极的生活态度和行为，以及构建积极的心理品质和社会环境。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863" b="98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积极心理学的研究内容包括幸福感、满足感、快乐感、希望、乐观、积极情绪、创造力、适应力、美德等。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积极心理学涵盖了心理学、社会学、教育学、组织管理等领域，旨在提高个人和社会的幸福感和生活质量。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研究内容与领域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领域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636" r="2163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积极心理学可以帮助个人发现自己的优势和潜力，提高自我认知和自我调节能力，促进个人成长和发展。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个人成长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积极心理学关注心理健康问题，提倡通过积极的生活方式和行为来预防和治疗心理问题。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积极心理学强调构建积极的社区和社会环境，促进社会和谐与进步。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社会和谐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积极心理学在教育领域的应用包括培养学生的积极品质和优势，提高教育质量和效果。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教育领域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积极心理学的应用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积极情绪体验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941" r="1494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快乐是一种积极的情绪体验，表现为愉悦、满足和舒适的感觉。快乐可以通过参与有趣的活动、与他人互动、培养兴趣爱好等方式获得。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满足感是一种积极的心理状态，表现为对当前生活状态的认可和接受。满足感可以通过感恩、知足和自我接纳等方式获得。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满足感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快乐与满足感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幸福感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幸福感是一种持续的积极情绪体验，表现为对生活的整体满意度和愉悦感。幸福感可以通过建立积极的人际关系、追求有意义的目标、培养成长心态等方式获得。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生活满意度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生活满意度是个体对自己生活的评价和感受，表现为对生活的各个方面的满意程度。提高生活满意度需要关注生活中的积极方面，并调整对生活的期望值。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219" r="242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幸福感与生活满意度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爱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爱是一种积极的情感，表现为对他人的关心、尊重和照顾。爱可以存在于亲情、友情和爱情等不同的人际关系中，是建立亲密关系的基石。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亲密关系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亲密关系是指个体之间在情感上相互亲近和依赖的关系，如夫妻、亲子、朋友等关系。建立良好的亲密关系有助于提高个体的幸福感和心理健康水平。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爱与亲密关系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7079" r="707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t="13449" b="1344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积极情绪有助于缓解压力、减少焦虑和抑郁等负面情绪，提高个体的心理健康水平。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提高心理健康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积极情绪可以增强免疫系统的功能，提高个体抵抗疾病的能力。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增强免疫力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积极情绪有助于建立良好的人际关系，增强个体的社交能力和合作精神。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促进人际关系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积极情绪可以激发个体的创造力和生产力，提高工作和学习的效率。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提高创造力和生产力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积极情绪的益处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积极人格特质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乐观与希望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乐观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乐观的人通常会积极看待生活中的挑战和困难，认为这些是成长和发展的机会，而不是障碍。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希望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希望是指对未来的积极预期和信念，认为未来是充满机会和可能性的。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坚韧是指面对挫折和逆境时，能够保持镇定和积极应对的能力。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坚韧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毅力是指为了实现目标而坚持不懈的努力和奋斗精神。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毅力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坚韧与毅力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自尊是指个体对自己价值和能力的认知和评价，是心理健康的重要指标之一。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自我效能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自我效能使个体对自己的能力和潜力有正确的认识，并能够在面对挑战时采取有效的应对策略。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自尊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自尊与自我效能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https://d.book118.com/155223223104011044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2024-09-06T14:40:22.215</cp:lastPrinted>
  <dcterms:created xsi:type="dcterms:W3CDTF">2024-09-06T06:40:22Z</dcterms:created>
  <dcterms:modified xsi:type="dcterms:W3CDTF">2024-09-06T06:40:24Z</dcterms:modified>
</cp:coreProperties>
</file>