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C24210-8CF7-4B09-9328-96058D84B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2DB57E-47E1-4337-9A1E-AC3F04613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E8FF8-17DA-4A98-A5EC-ED6982944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CA5D85-D31A-4D1B-B0FE-BD9ABD750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CD1528-9935-41F4-8234-9900FA986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E0DA96-44B1-417E-A952-5B9C4CDE2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5BAD38-817F-4EE1-9298-92F14B947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874DDE-88A9-40AF-B4C5-4B1FEF277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82530A-40F6-4E9D-B272-D6395AEFB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C5EF04-8224-4B97-887D-3E969869C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9FF6C-4DBE-4573-BFE7-7BB080CC4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22324123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推动养老服务与护理行业的品牌建设与提升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养老服务与护理行业现状及挑战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品牌定位与战略规划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产品质量与服务提升策略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营销推广与渠道拓展策略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企业文化建设与品牌形象塑造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养老服务与护理行业现状及挑战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934" b="1193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随着老龄化趋势的加剧，养老服务与护理行业规模不断扩大，涉及机构养老、社区养老、居家养老等多个领域。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预计未来几年，随着老年人口数量的增加和养老服务需求的提升，行业将保持快速增长态势。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行业规模与增长趋势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老年人对养老服务的需求呈现多元化趋势，包括生活照料、医疗护理、精神慰藉等多个方面。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不同老年人的身体状况、家庭背景、生活习惯等存在差异，对养老服务的需求也具有个性化特点。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随着老年人消费观念的转变和支付能力的提升，对养老服务品质的要求也越来越高。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高品质需求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当前养老服务与护理行业竞争激烈，包括公办养老机构、民办养老机构、外资养老机构等多种类型机构并存。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行业面临服务质量参差不齐、专业人才短缺、政策环境不完善等挑战，需要不断提升服务品质和管理水平。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4292" r="4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促进业务发展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品牌建设有助于机构在市场竞争中脱颖而出，吸引更多优质客户和资源，促进业务快速发展。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提升知名度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通过品牌建设，提高机构在老年人及其家属中的知名度和美誉度，增加潜在客户数量。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塑造品牌形象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通过统一的品牌形象设计和宣传，塑造机构专业、可靠、贴心的形象，增强客户信任感。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品牌建设的重要性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品牌定位与战略规划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确定目标受众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明确养老服务与护理品牌的目标受众，包括老年人、家庭成员、医疗机构等。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识别品牌差异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分析竞争对手的品牌定位，找出自身品牌的独特性和优势。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确立品牌核心价值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根据目标受众和品牌差异，确立品牌的核心价值和品牌理念。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明确品牌定位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规划品牌发展路径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根据品牌发展目标，制定可行的品牌发展计划和实施步骤。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配置品牌发展资源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合理分配人力、物力、财力等资源，确保品牌发展计划的顺利实施。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制定长期品牌发展目标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设定明确的品牌发展目标，如提升品牌知名度、美誉度、忠诚度等。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856" r="856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制定品牌发展战略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综合运用广告、公关、促销等多种传播手段，构建多元化的品牌传播渠道。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整合传播渠道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根据目标受众的需求和兴趣，制定有吸引力的品牌传播内容。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优化传播内容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定期对品牌传播效果进行评估，及时调整传播策略和内容。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加强传播效果评估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构建品牌传播体系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提高品牌曝光率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通过广告、社交媒体等途径提高品牌的曝光率，增加品牌知名度。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塑造品牌形象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通过优质的服务、良好的口碑等途径塑造积极、健康的品牌形象。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加强品牌公关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积极处理品牌危机，加强与媒体、政府、社区等利益相关者的沟通和合作，提升品牌美誉度。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提升品牌认知度和美誉度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产品质量与服务提升策略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通过市场调研、用户访谈等方式，了解老年人群体的真实需求和期望，为产品设计提供有力依据。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深入了解用户需求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针对不同年龄段、健康状况和兴趣爱好的老年人，设计符合他们需求的个性化产品，如定制化的护理床、轮椅等。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个性化产品设计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在产品设计中注重人性化因素，如易用性、舒适性和安全性等，让老年人能够更方便、舒适地使用产品。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人性化设计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优化产品设计，满足个性化需求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建立服务标准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制定详细的服务流程和标准，确保每位用户都能享受到一致、高品质的服务。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关注用户反馈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定期收集用户对产品和服务的反馈意见，及时改进和优化服务内容和方式。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提升服务响应速度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加强服务团队建设，提高服务响应速度和解决问题的能力，确保用户在需要帮助时能够得到及时有效的支持。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提高服务质量，关注用户体验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定期培训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组织员工参加定期的培训课程，学习老年护理、医疗知识等相关专业技能，提高员工的专业素养。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实践经验分享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鼓励员工之间分享工作经验和技巧，促进团队内部的交流和学习，提升整体服务水平。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员工激励措施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建立合理的员工激励制度，通过奖励、晋升等方式激发员工的工作积极性和创新精神。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加强员工培训，提升专业素养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https://d.book118.com/155223241230011104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2024-09-14T12:20:08.968</cp:lastPrinted>
  <dcterms:created xsi:type="dcterms:W3CDTF">2024-09-14T04:20:08Z</dcterms:created>
  <dcterms:modified xsi:type="dcterms:W3CDTF">2024-09-14T04:20:10Z</dcterms:modified>
</cp:coreProperties>
</file>