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69D47-C6C6-49EA-BBB9-711120FE1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52C25-7D53-4AD8-B7DA-9F532C1B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01088-A1F9-4348-B5BF-47CB71D7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63321-05EF-4F4D-BC75-EA3C63679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3FAFC-3E09-490C-9349-3147F3F3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B4A47-A732-4C23-8917-5C109EEB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95110-3F92-4723-92C2-3835873A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42737-34F8-4CF6-81BD-506B3D1DC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825EC-C659-4EDB-B38C-CA2D9DC4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01502-CACB-417C-B9C5-BA4684135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4231F-D4D8-4BAD-8E02-5A60FD94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2414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心理咨询中的非语言沟通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非语言沟通的形式与特点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心理咨询中非语言沟通的作用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心理咨询中非语言沟通的技巧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心理咨询中非语言沟通的障碍与应对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心理咨询中非语言沟通的实践应用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心理咨询中的非语言沟通研究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探讨非语言沟通在心理咨询过程中的作用和影响，提高心理咨询的效果和质量。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应对心理咨询中的沟通障碍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解决心理咨询中因语言、文化、认知等因素造成的沟通障碍，促进咨询师和来访者之间的有效沟通。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7" r="165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指通过身体语言、面部表情、声音语调、空间距离等方式传递信息的过程，是人际沟通的重要组成部分。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理咨询中，非语言沟通能够传递更加真实、准确的信息，帮助咨询师更好地了解来访者的内心世界，建立更加信任、安全的治疗关系。同时，非语言沟通还能够增强语言表达的效果，使咨询过程更加生动、有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非语言沟通的形式与特点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42" b="8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表情丰富性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人的面部表情能够传达出丰富的情感信息，如喜怒哀乐等。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表情真实性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相对于语言，面部表情往往更真实地反映人的内心感受。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表情文化差异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不同文化背景下，相同的面部表情可能有不同的含义。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76" b="241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37" b="148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动作传达信息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通过身体动作、手势等传达特定的信息或情感。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身体姿态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身体姿态可以反映人的自信度、开放度或紧张度等。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动作与言语的一致性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肢体语言应与言语表达保持一致，否则可能产生混淆或误解。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音调的高低、快慢等变化可以传达不同的情感。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音量大小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音质特点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音量的大小可以反映人的情绪状态，如愤怒、兴奋等。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不同的音质特点可以传达出不同的个性特征，如温柔、坚定等。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每个人都需要一定的个人空间，以保持舒适感。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空间距离的变化可以反映人际关系的亲密程度。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空间距离的变化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合理地利用空间，可以营造出不同的氛围和效果，如私密感、安全感等。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空间距离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心理咨询中非语言沟通的作用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非语言行为，如面部表情、身体姿势和声音语调，对于建立初次印象和信任至关重要。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通过模仿和呼应来访者的非语言行为，咨询师能够与之建立更紧密的联系。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互动同步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通过身体前倾、目光接触和微笑等非语言行为，咨询师可以向来访者展示关心和理解。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展示关心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建立咨询关系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面部表情、声音语调和身体动作等非语言行为是情感表达的主要方式。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咨询师需要敏锐地察觉来访者的非语言情感信号，如皱眉、颤抖或哭泣。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通过模仿来访者的情感表达，咨询师能够与之建立情感共鸣，加深理解。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传递情感信息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当语言和非语言行为不一致时，非语言行为往往更能反映真实情感和态度。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替代语言表达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在某些情况下，非语言行为可以替代语言表达，如一个安慰的拥抱或一个鼓励的眼神。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非语言行为可以补充和强化语言信息，如通过手势强调某个观点。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辅助语言表达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通过非语言行为，如保持适当的身体距离、提供舒适的环境和保持目光接触，咨询师可以创造一个安全、支持性的咨询环境。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非语言行为可以帮助咨询师调节咨询的节奏和动态，如通过变换语气、调整身体姿势或改变话题来引导咨询进程。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调节节奏和动态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通过肯定的眼神、微笑或点头等非语言行为，咨询师可以表达对来访者的支持和鼓励，增强其自信和参与咨询的积极性。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表达支持和鼓励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调节咨询氛围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https://d.book118.com/155224142132011041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2024-09-02T00:29:25.471</cp:lastPrinted>
  <dcterms:created xsi:type="dcterms:W3CDTF">2024-09-01T16:29:25Z</dcterms:created>
  <dcterms:modified xsi:type="dcterms:W3CDTF">2024-09-01T16:29:27Z</dcterms:modified>
</cp:coreProperties>
</file>