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E34A6E-AEB1-4E13-B0F0-254A84A91F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15CB9D-0369-40E5-B2E0-285312B0AB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4122F8-1793-451D-A44A-96E4FB33A2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F1DF5B-9D68-49B9-8A9D-A3B3462636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2A27969-A891-447A-A34F-D63F49ED11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6C4EFFF-EF29-471B-9074-77EC913538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92FC56A-213A-41AE-8E1E-4EB66AE64E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9BD01C-4C82-46B5-8A4A-0AB139D72E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BA802E-23AE-4961-A51F-A4A2AD17D5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1917C7-0F64-4A0E-9F77-9A60ABA17B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E15C8D-1DE0-4E4E-9676-25A3B70D3F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5224300044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售后服务数据分析与决策支持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售后服务概述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数据收集与整理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数据分析方法与技术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决策支持系统设计与实践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案例分享：某企业售后服务数据分析与决策支持实践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售后服务概述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售后服务是指在商品销售后，为消费者提供的各种服务活动，包括维修、退换货、咨询等。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优质的售后服务能够提升客户满意度和忠诚度，促进品牌口碑传播，进而增加销售额和市场份额。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售后服务定义与重要性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随着消费者维权意识的提高，售后服务市场逐渐受到重视，企业纷纷加强售后服务体系建设。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未来，售后服务将更加注重个性化和智能化，利用大数据和人工智能等技术提升服务质量和效率。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售后服务市场现状及趋势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通过客户反馈、维修记录、退换货数据等收集相关信息。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对收集的数据进行清洗、整理、归类等处理，以便后续分析。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数据处理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运用统计学、机器学习等方法对数据进行分析，挖掘潜在问题和客户需求。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将分析结果以图表、报告等形式呈现，为决策提供支持。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数据可视化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数据分析在售后服务中应用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数据收集与整理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售后服务系统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从企业的售后服务系统中获取客户反馈、维修记录、退换货信息等数据。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调查问卷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通过定期或不定期的发放调查问卷，收集客户对售后服务满意度、需求等方面的数据。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社交媒体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从社交媒体平台（如微博、微信等）上获取客户对售后服务的评价、投诉等信息。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数据来源及获取途径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数据去重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删除重复的数据记录，确保数据的唯一性。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数据转换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将不同格式的数据转换为统一格式，便于后续分析。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数据填充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对于缺失的数据，采用合适的方法进行填充，如使用均值、中位数等。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异常值处理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识别并处理数据中的异常值，以保证数据分析的准确性。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数据清洗与预处理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3239" r="23239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使用关系型数据库（如MySQL、Oracle等）或非关系型数据库（如MongoDB、Redis等）进行数据的存储和管理。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数据库管理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定期对数据进行备份，以防止数据丢失，并确保在需要时能够恢复数据。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数据备份与恢复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采取必要的安全措施，如加密、访问控制等，确保数据的安全性和隐私保护。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数据安全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对数据进行定期的维护和管理，包括数据的更新、优化等，以确保数据的准确性和可用性。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数据维护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数据存储与管理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数据分析方法与技术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00" r="167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统计指标分析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计算基本的统计指标，如均值、中位数、众数、方差等，以了解售后服务数据的整体情况。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数据清洗与整理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对售后服务数据进行清洗，去除重复、错误数据，并进行格式统一和标准化处理。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利用图表、图像等方式直观展示售后服务数据的分布、趋势和特征。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描述性统计分析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回归分析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通过建立回归模型，分析售后服务需求与影响因素之间的相关关系，为服务策略制定提供依据。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机器学习算法应用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运用机器学习算法对历史服务数据进行训练和学习，构建预测模型，实现对未来服务需求的精准预测。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时间序列分析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利用时间序列模型对售后服务历史数据进行拟合和预测，掌握未来一段时间内的服务需求变化趋势。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预测模型构建与应用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9792" r="1979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利用关联规则挖掘算法，从售后服务数据中提取出商品之间的关联关系，以及服务需求与服务响应之间的关联关系。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关联规则提取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基于关联规则结果，构建服务推荐系统，为客户提供个性化的服务建议和解决方案。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服务推荐系统构建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通过分析关联规则结果，发现服务流程中的瓶颈和问题，提出优化建议，提高服务效率和质量。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服务流程优化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关联规则挖掘与应用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https://d.book118.com/155224300044011104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2024-09-13T22:03:01.604</cp:lastPrinted>
  <dcterms:created xsi:type="dcterms:W3CDTF">2024-09-13T14:03:01Z</dcterms:created>
  <dcterms:modified xsi:type="dcterms:W3CDTF">2024-09-13T14:03:03Z</dcterms:modified>
</cp:coreProperties>
</file>