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CDCF5-D2DC-4ED3-906F-BFAF11C4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E13BE-060F-4F7A-9DA3-EE9A23FF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FF428-221A-4AE0-B289-68B22CDA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D8BF7-AF15-4F70-B5AC-9C39E307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1E0E3-93F8-4014-8051-A184AB92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778C0-D830-4BD1-BBCC-62ED11C4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4DE27-0BE8-4BC7-8939-170A31E68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4FD71-AD3E-4CED-9888-F1C871ED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D3201-31BD-466E-BF9F-AE4423B2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220EB-0798-4B51-AD79-B2C17123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D95B1-20E5-433F-96B4-EF8632B9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3403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多发复合伤护理查房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多发复合伤概述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多发复合伤概述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多发复合伤是指在同一致伤因素作用下，人体同时或相继遭受两个或两个以上解剖部位的损伤。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多发复合伤具有伤情严重、复杂多变、并发症多、死亡率高的特点，需要及时的诊断和治疗。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交通事故、高处坠落、挤压、爆炸等事故是导致多发复合伤的主要原因。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根据损伤部位的不同，多发复合伤可以分为头部与颈部损伤、胸部损伤、腹部损伤、骨盆与四肢损伤等类型。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多发复合伤的临床表现多样，常见的症状包括疼痛、出血、呼吸困难、休克等，同时可能伴有多个器官的功能障碍。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对于多发复合伤的诊断，需要综合考虑患者的病史、体格检查和辅助检查结果，如X线、CT、MRI等影像学检查和实验室检查。同时，需要特别关注患者的生命体征和全身状况，以便及时发现和处理并发症。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护理评估与观察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生命体征是评估患者状况的重要指标，包括体温、脉搏、呼吸和血压等。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在多发复合伤患者中，生命体征监测尤为重要，需要密切观察患者的体温、脉搏、呼吸和血压等指标，及时发现异常情况并采取相应措施。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疼痛是复合伤患者常见的症状，需要进行及时评估和管理，以减轻患者痛苦。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疼痛评估是护理查房的重要环节，需要采用适当的评估工具和方法，对患者进行全面的疼痛评估。根据评估结果，采取适当的疼痛管理措施，如药物治疗、物理治疗和心理支持等。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复合伤患者常常面临心理压力和情绪困扰，需要给予心理护理与支持。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在护理查房中，关注患者的心理状态和情绪变化，采用适当的心理护理方法，如倾听、安慰和鼓励等，帮助患者缓解压力和情绪困扰。同时，与患者家属进行沟通，共同给予患者心理支持。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营养与康复是促进多发复合伤患者康复的重要措施，需要给予关注和护理。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在护理查房中，关注患者的营养状况和康复进展，根据患者的具体情况制定个性化的营养和康复计划。同时，指导患者进行适当的康复训练和生活方式的调整，促进患者的康复进程。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护理措施与操作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https://d.book118.com/155234033302011103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2024-09-13T06:29:05.197</cp:lastPrinted>
  <dcterms:created xsi:type="dcterms:W3CDTF">2024-09-12T22:29:05Z</dcterms:created>
  <dcterms:modified xsi:type="dcterms:W3CDTF">2024-09-12T22:29:06Z</dcterms:modified>
</cp:coreProperties>
</file>