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149EA-3681-4A18-83BE-7BE5E3070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6A1A7-5BE7-4028-8432-28871858E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9CD43-ED77-4B9C-B825-F5D5F2814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6E14B-C067-4036-847F-124A5D1A6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5CD6D2-FA25-4277-B808-56023E461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A8376D-3D92-4927-A47A-AEF9E6847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628DE8-4AF7-4E92-9691-AC9BE8994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D0E69-CE03-4247-A77D-599A8B70A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9818B-1FCE-4D96-9333-AC7A527DD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ECA65-B4E3-4C6E-8CFD-840B5A4FE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A9C36-10BF-4EF7-A978-7DBBA6434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2400442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CRRT护理问题及措施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CRRT护理概述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CRRT护理的核心问题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CRRT护理措施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CRRT护理案例分享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CRRT护理的未来展望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CRRT护理概述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连续肾脏替代疗法（CRRT）是一种用于治疗急性或慢性肾功能不全的方法，通过连续清除体内的代谢废物和多余水分，以维持内环境稳定。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CRRT是一种采用连续性血液净化技术，通过体外循环装置，模拟肾脏的滤过和排泄功能，以清除体内的代谢废物和多余水分，维持内环境稳定的治疗方法。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781" b="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CRRT定义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CRRT护理在维持患者生命体征、减轻症状、预防并发症等方面具有重要意义。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CRRT护理过程中需要密切监测患者的生命体征，及时调整治疗参数，确保治疗的有效性和安全性。同时，CRRT护理还需要关注患者的营养、心理等方面的需求，为患者提供全面的护理服务。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CRRT护理的重要性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CRRT护理的历史与发展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CRRT护理经历了从间断性血液透析到连续性肾脏替代疗法的发展历程，技术不断改进和完善。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RRT护理起源于间断性血液透析，随着医疗技术的不断发展，逐渐演变为连续性肾脏替代疗法。目前，CRRT技术已经广泛应用于临床，成为治疗急性或慢性肾功能不全的重要手段。未来，随着医疗技术的不断创新和完善，CRRT护理将会有更加广阔的发展前景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CRRT护理的核心问题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667" b="56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血管通路是CRRT治疗的关键，确保血管通路的稳定和安全是护理的重要任务。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血管通路的管理包括选择合适的血管通路方式，如中心静脉置管或外周静脉，以及定期评估和调整血管通路的通畅度和功能。保持血管通路的清洁和无菌状态，预防感染和血栓形成。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血管通路管理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出血和凝血是CRRT治疗中常见的并发症，对患者的生命安全有较大影响。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密切监测患者出血和凝血情况，定期检查治疗过程中的血液指标，如血小板计数、凝血酶原时间和纤维蛋白原等。根据监测结果及时调整抗凝剂的用量，以保持血液在滤器中的良好流动性和滤器的正常使用寿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出血与凝血的监测与控制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维持液体平衡和电解质稳定对于CRRT治疗至关重要，直接关系到患者的生命体征和治疗效果。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护理人员需密切监测患者的液体出入量和电解质水平，根据患者病情和治疗方案及时调整超滤率和置换液的成分。同时，关注患者的心肺功能和肾功能，预防因液体过多或过少引发的并发症。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液体平衡与电解质管理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感染是CRRT治疗中常见的并发症，对患者健康和治疗进程产生严重影响。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严格执行无菌操作规程，定期对治疗环境和设备进行清洁和消毒。关注患者免疫力和体温变化，及时发现感染迹象并采取有效措施控制感染扩散。同时，对患者进行健康教育和心理支持，提高其预防感染的意识和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感染防控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CRRT治疗对患者的营养和代谢产生影响，良好的营养与代谢管理有助于提高患者的生活质量和治疗效果。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关注患者的营养状况和代谢水平，为其提供合适的营养支持和治疗方案。根据患者病情和治疗需要，制定个性化的饮食计划和营养补充方案，以满足患者的营养需求并维持良好的代谢状态。同时，对患者进行健康教育和心理支持，提高其营养与代谢管理的意识和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营养与代谢管理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CRRT护理措施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血管通路的建立和维护是CRRT治疗的关键环节，需要专业的技术和细致的护理。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血管通路的建立通常采用中心静脉置管或外周静脉置管，需要严格的无菌操作和精细的置管技术。维护血管通路需要定期检查导管的通畅性，预防感染和血栓形成，以及及时处理任何并发症。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血管通路的建立与维护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https://d.book118.com/155240044222011121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2024-09-24T19:01:47.538</cp:lastPrinted>
  <dcterms:created xsi:type="dcterms:W3CDTF">2024-09-24T11:01:47Z</dcterms:created>
  <dcterms:modified xsi:type="dcterms:W3CDTF">2024-09-24T11:01:49Z</dcterms:modified>
</cp:coreProperties>
</file>