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8315E24-3E37-484A-9BC7-F00E4FCF034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4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5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54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5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F57F5-6776-473F-B595-169AAA7F5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15131-36C0-40DF-8EB9-85C8878AE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1604F-5F6C-43CD-A1A7-ECFA3D017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748B8-BFA1-49F6-9771-5062C8628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3DF976-79E7-418F-B02F-CEFE28624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504EC7-0902-4114-9638-4453F0ED0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FDE8D9-43E9-4AD5-961C-76B389F17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3F8CF-ECC4-4FD6-9159-B86DC7E8A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9E85A-F9D3-4DD9-A232-D2FCC4981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DE960-4DEC-4515-B4E9-F02C60799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13871-4806-4B7D-8DA0-579A2FEF1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587171D-C383-432E-830C-9D3B7F54873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69242EC-F638-4D4E-A1C7-DAA1EA0D7DE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4024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焊接技术发展培训知道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焊接技术的历史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焊接工艺与方法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焊接材料与设备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焊接工艺优化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焊接技术应用领域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焊接技术的历史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古代焊接技术的发展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古代焊接技术是人类对金属连接的首次尝试，主要通过热力将金属部件熔接在一起，为金属工艺的发展奠定了基础。金属焊接的早期应用主要集中在武器制造和建筑领域，为后来的工业发展奠定了基础。在工业革命中，焊接技术得到了迅速的发展和普及，成为工业生产中不可或缺的一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en-US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20</a:t>
            </a: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世纪的焊接技术革新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改变了焊接方式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电弧焊的发明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提高了焊接质量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气体保护焊的应用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实现了高精度焊接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激光焊接的出现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3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5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5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焊接技术的进步与发展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提高了生产效率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自动化焊接的普及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满足了不同工况需求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焊接材料的发展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保障了焊接质量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无损检测技术的应用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现代焊接技术的特点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高效率、高质量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自动化、智能化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环保、节能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86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87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88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8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9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0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0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9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焊接技术经历了漫长的发展历程，在不断革新和进步中，为各行各业带来了巨大的便利和效益。现代焊接技术的特点在于高效率、环保、自动化等，为工业生产注入了新的活力。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1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2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23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24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6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7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8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9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0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1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2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35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36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3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4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2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53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0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1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2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3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4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5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6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7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68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6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7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7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将实现更高效的生产方式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智能化焊接技术的发展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减少对环境的影响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绿色环保焊接材料的研发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满足不断提升的生产需求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进一步提升焊接质量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0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91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92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93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94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95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96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97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98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99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0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1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2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3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404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405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6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7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8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409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41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1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第二章 焊接工艺与方法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1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电弧焊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电弧焊是利用电弧把焊丝和工件熔化的一种焊接方法。其原理是通过电流的作用，产生电弧热量使焊接区域达到熔化温度。常见的电弧焊接方法包括手工电弧焊、气保护焊、药芯电弧焊等。电弧焊接适用范围广泛，可用于钢结构、管道、船舶等行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18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19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0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1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3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3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激光焊接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高精度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激光焊接的优势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利用激光束瞬间熔化焊接区域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激光焊接的原理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汽车制造、航空航天等高精密行业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激光焊接的应用领域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5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5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6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69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点焊与缝焊的应用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0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点焊用于连接薄板金属，缝焊用于连接较厚板材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2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点焊与缝焊的工艺参数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3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电流大小、焊接时间、焊接压力等参数影响焊接效果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5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6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点焊与缝焊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7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9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点焊与缝焊的区别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0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点焊是焊接点，缝焊是焊接整个焊缝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2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3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85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86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7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8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9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气体保护焊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惰性气体保护焊、活性气体保护焊等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气体保护焊的种类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适用于不锈钢、铝合金等对氧化敏感材料的焊接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气体保护焊的适用材料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通过惰性气体或活性气体保护焊缝，防止氧气、氮气等杂质对焊接质量的影响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气体保护焊的原理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15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1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1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2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2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5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5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5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6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通过本章内容的学习，我们了解了电弧焊、激光焊接、点焊与缝焊以及气体保护焊等焊接工艺和方法的原理、优势、应用领域和适用范围。掌握这些知识可以帮助我们选择合适的焊接方式，提高焊接质量和效率。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4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4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50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51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3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4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5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6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7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8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9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0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1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62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63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4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5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6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7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79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80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81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82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83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84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585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586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87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588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89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0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1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2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593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594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5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6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7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598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5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6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焊接材料与设备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焊接电源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直流焊接电源、交流焊接电源等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不同类型的焊接电源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定期检查电源线路、保持通风良好等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焊接电源的维护保养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根据需求选择合适功率和规格的焊接电源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焊接电源的选择原则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15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1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1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1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2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2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4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4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58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焊接材料的分类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9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焊丝、焊剂、保护气体等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不同分类的材料有不同的应用场景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61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焊接材料的性能要求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耐热性、导电性、充分熔化等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直接影响焊接质量和效果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64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5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68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焊条的选择与使用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9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根据不同工件材料和要求选择合适的焊条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掌握正确的焊接技巧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0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1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2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3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674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675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6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9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0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3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4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6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7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8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9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0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9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焊接设备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焊接机器人的应用范围越来越广泛，能够提高生产效率和质量；焊接设备的自动化水平不断提升，实现了更精准的焊接操作；未来，焊接设备将更加智能化，为生产带来更多便利和效益。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69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96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97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8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9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0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1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2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3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4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5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6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7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8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9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0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1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2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713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714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5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6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7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8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9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0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1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2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3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4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7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焊接安全与质量控制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2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佩戴防护设备、防止火灾等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焊接作业的安全注意事项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材料选择、焊接工艺控制等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焊接质量控制的方法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焊接裂纹、气孔等问题的处理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焊接过程中常见的质量问题与解决方法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7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7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4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5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学习本章内容，我们了解了不同类型的焊接电源及选择原则，掌握了焊接材料的选择和性能要求，了解了焊接设备的现状和发展趋势，同时掌握了焊接作业中的安全与质量控制方法。在实际应用中，我们需要结合理论知识和实际操作，不断提升自己的焊接技术水平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6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37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38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739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740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1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2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3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4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5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6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7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8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9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0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751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752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3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4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5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6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7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8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9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0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1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2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3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4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5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6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7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7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7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7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7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7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7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7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68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769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770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771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772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773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774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775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776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777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78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79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80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81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782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783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84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85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86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787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78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第四章 焊接工艺优化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7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1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焊接参数优化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2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焊接工艺优化中，焊接电流、电压、速度是关键的调节参数。通过对这些参数进行优化调整，可以实现焊接接头质量的提升。此外，焊接工艺中的关键参数调节也是优化的重点之一，需要根据具体情况灵活调整。掌握焊接参数优化的方法与技巧，能够提高焊接效率和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9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9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79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79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80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80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8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8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25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826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7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8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9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0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1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2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3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4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5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6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7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8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9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0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1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84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84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8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焊接参数优化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焊接电流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焊接电压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8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8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https://d.book118.com/155240240013011130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154</Paragraphs>
  <Slides>25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焊接技术发展培训知道</vt:lpstr>
      <vt:lpstr>目录</vt:lpstr>
      <vt:lpstr>第一章 焊接技术的历史</vt:lpstr>
      <vt:lpstr> </vt:lpstr>
      <vt:lpstr>20世纪的焊接技术革新</vt:lpstr>
      <vt:lpstr>焊接技术的进步与发展</vt:lpstr>
      <vt:lpstr>现代焊接技术的特点</vt:lpstr>
      <vt:lpstr>总结</vt:lpstr>
      <vt:lpstr>未来展望</vt:lpstr>
      <vt:lpstr>第二章 焊接工艺与方法</vt:lpstr>
      <vt:lpstr> </vt:lpstr>
      <vt:lpstr>激光焊接</vt:lpstr>
      <vt:lpstr>点焊与缝焊</vt:lpstr>
      <vt:lpstr>气体保护焊</vt:lpstr>
      <vt:lpstr>总结</vt:lpstr>
      <vt:lpstr>第3章 焊接材料与设备</vt:lpstr>
      <vt:lpstr>焊接电源</vt:lpstr>
      <vt:lpstr>焊接材料</vt:lpstr>
      <vt:lpstr> </vt:lpstr>
      <vt:lpstr>焊接安全与质量控制</vt:lpstr>
      <vt:lpstr>总结</vt:lpstr>
      <vt:lpstr>第四章 焊接工艺优化</vt:lpstr>
      <vt:lpstr>焊接参数优化</vt:lpstr>
      <vt:lpstr>焊接参数优化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2024-09-29T14:25:25.264</cp:lastPrinted>
  <dcterms:created xsi:type="dcterms:W3CDTF">2024-09-29T06:25:25Z</dcterms:created>
  <dcterms:modified xsi:type="dcterms:W3CDTF">2024-09-29T06:25:28Z</dcterms:modified>
</cp:coreProperties>
</file>