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CA19D6F-EA64-4D9E-9C49-0DD43C427AD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959C3-0428-41CC-8B98-9E2B5B768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71D00-8688-4FAD-91CC-A37382F4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229DC-03F9-4885-B948-E0E9895F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0C727-6149-4B33-AF3E-5C7465D6A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91468-A7C4-4F34-83AB-BB259E3C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82D50-41F4-4385-B354-4DC4142F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1CA731-D151-4814-ACB1-948DA3507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DBDD0-D1DA-4286-91C8-A3B0078C9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E1894-0F38-42CD-A469-A1BDF0AD1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14CC6-D015-4E46-BEC6-68DFF3304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DD0C1-8B1E-4AFA-BD74-B8ADD562B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4D64F2-6824-49F2-8A0A-BB36FB1683F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B7D5ECA-6C9D-4794-B17D-CB5939B499C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4024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如何制订弹性扩展的企业风险管理方案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 lnSpcReduction="10000"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弹性扩展的企业风险管理方案概述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现有企业风险管理方案的不足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制订弹性扩展的企业风险管理方案的关键步骤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弹性扩展的企业风险管理方案的实施策略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弹性扩展的企业风险管理方案的实践案例分析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弹性扩展的企业风险管理方案概述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弹性扩展的企业风险管理方案简介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企业在不断发展过程中面临各种风险挑战。弹性扩展的风险管理方案能够帮助企业更好地适应变化。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为什么需要弹性扩展的企业风险管理方案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分析市场趋势和风险因素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探讨市场变化对企业风险管理的影响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应对不确定性的挑战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弹性扩展的方案能够提高企业应对不确定性的能力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增强企业市场地位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提升企业的竞争力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弹性扩展的企业风险管理方案的关键特点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快速响应变化的能力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灵活性和敏捷性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拥抱变革并适应新环境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创新性和适应性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全面覆盖风险管理领域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综合性和全面性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提高企业的竞争力和可持续发展能力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增强市场竞争实力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建立可持续发展战略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弹性扩展的企业风险管理方案的优势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减少风险带来的损失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通过有效管理降低损失风险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提高资产保值能力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企业风险管理方案的执行策略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组建专业团队负责风险管理工作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建立风险管理团队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明确风险管理目标和措施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制定风险管理计划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定期评估风险状况和效果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监控和评估风险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根据评估结果不断改进和优化方案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持续改进和优化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弹性扩展的企业风险管理方案实施的重要性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弹性扩展的企业风险管理方案不仅可以帮助企业降低风险和损失，还能提高企业的应变能力和市场竞争力。在日益复杂多变的市场环境下，制订和执行有效的风险管理方案是企业可持续发展的关键。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现有企业风险管理方案的不足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传统风险管理方案存在的问题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传统风险管理方案缺乏灵活性和适应性，难以应对快速变化的市场环境。这导致企业在面对风险时缺乏有效的措施和应对策略。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盲目追求稳定性的风险管理方案限制企业发展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缺乏创新和变革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固步自封导致错失机会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导致内部矛盾和阻碍业务发展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风险管理与业务发展脱节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面对变革的能力欠缺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阻碍企业适应市场变化和调整战略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缺乏灵活应对风险的机制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传统风险管理方案无法满足企业需求的挑战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风险管理的单一性和局限性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限制了企业在面对多元化风险时的应对能力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无法全面覆盖各类风险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企业风险管理方案需要转变的理由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保持竞争优势和市场敏感度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适应新时代发展的要求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促进持续发展和创新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提升企业管理水平和竞争力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推动企业风险管理方案转变的关键因素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推动风险管理策略的全面实施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领导层的理解和支持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推动风险管理方案不断优化和升级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持续学习和改进机制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营造风险防控的全员参与氛围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全员参与和责任意识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新时代企业风险管理方案的特点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新时代企业风险管理方案需要具备快速应对风险变化的能力，注重风险管控技术的创新和发展。强调全员参与和风险防控意识的构建，促进企业在变化多变的市场环境中保持竞争优势。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制订弹性扩展的企业风险管理方案的关键步骤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识别和评估风险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订企业风险管理方案的关键步骤中，首要任务是识别和评估各项风险。这包括分析外部和内部环境的潜在风险因素，以及评估这些风险可能对企业造成的影响。只有清晰了解风险的性质和潜在威胁，企业才能有针对性地制定有效的管理策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制定应对策略和计划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根据不同风险情景制定应对方案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制定具体处理方案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明确风险管理计划的执行时间表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设定实施时间表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指定负责人监督风险管理进程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确定责任人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实施和监控风险管理措施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将制定的风险管理方案具体实施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部署风险管理方案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及时监控风险管理策略的执行效果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跟踪执行情况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改进策略和机制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根据评估结果调整风险管理策略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不断优化风险管理机制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持续改进和完善风险管理方案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检讨风险管理效果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评估风险应对的实际效果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订弹性扩展的企业风险管理方案是企业持续发展的关键。通过识别、评估、制定、实施和持续改进风险管理措施，企业能够更好地抵御各种风险，保障业务的稳健发展。不断优化风险管理方法，持续完善风险管理方案，是企业长期发展的必由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弹性扩展的企业风险管理方案的实施策略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弹性扩展的企业风险管理方案的实施原则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风险管理方案的实施中，全员参与和共享责任是至关重要的。每个员工都应该意识到风险管理的重要性，并共同承担责任。另外，敏锐洞察和及时应对是制定弹性扩展风险管理方案的关键原则，只有及时发现并应对风险，企业才能更好地应对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https://d.book118.com/155240244013011130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如何制订弹性扩展的企业风险管理方案</vt:lpstr>
      <vt:lpstr>目录</vt:lpstr>
      <vt:lpstr>第一章 弹性扩展的企业风险管理方案概述</vt:lpstr>
      <vt:lpstr> </vt:lpstr>
      <vt:lpstr>为什么需要弹性扩展的企业风险管理方案</vt:lpstr>
      <vt:lpstr>弹性扩展的企业风险管理方案的关键特点</vt:lpstr>
      <vt:lpstr>弹性扩展的企业风险管理方案的优势</vt:lpstr>
      <vt:lpstr>企业风险管理方案的执行策略</vt:lpstr>
      <vt:lpstr>弹性扩展的企业风险管理方案实施的重要性</vt:lpstr>
      <vt:lpstr>第2章 现有企业风险管理方案的不足</vt:lpstr>
      <vt:lpstr> </vt:lpstr>
      <vt:lpstr>盲目追求稳定性的风险管理方案限制企业发展</vt:lpstr>
      <vt:lpstr>传统风险管理方案无法满足企业需求的挑战</vt:lpstr>
      <vt:lpstr>企业风险管理方案需要转变的理由</vt:lpstr>
      <vt:lpstr>推动企业风险管理方案转变的关键因素</vt:lpstr>
      <vt:lpstr>新时代企业风险管理方案的特点</vt:lpstr>
      <vt:lpstr>第三章 制订弹性扩展的企业风险管理方案的关键步骤</vt:lpstr>
      <vt:lpstr> </vt:lpstr>
      <vt:lpstr>制定应对策略和计划</vt:lpstr>
      <vt:lpstr>实施和监控风险管理措施</vt:lpstr>
      <vt:lpstr>持续改进和完善风险管理方案</vt:lpstr>
      <vt:lpstr>总结</vt:lpstr>
      <vt:lpstr>第四章 弹性扩展的企业风险管理方案的实施策略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2024-09-29T14:25:25.025</cp:lastPrinted>
  <dcterms:created xsi:type="dcterms:W3CDTF">2024-09-29T06:25:25Z</dcterms:created>
  <dcterms:modified xsi:type="dcterms:W3CDTF">2024-09-29T06:25:27Z</dcterms:modified>
</cp:coreProperties>
</file>