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9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7FD58-654B-47C9-B72E-0A4E91764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DFBDD-5D89-4935-B953-82748BBE6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2CEAC-6202-4F65-8AE8-1AF6CA80B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47A7C-D37C-4480-9055-D8EEB07DD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9799BA-37C5-484E-8742-95EA1A42E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7C766-B01B-4F72-92C7-1722365A7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F91CC3-9EE1-4544-BEFD-A7FF54B4B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6F1D8-C131-4207-8AF7-92E89CFC6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82AC5-CDD9-421A-BB6B-2309F998F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E31A5-D0BC-407E-9C8E-BE63FF39A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A2AF0-90B0-4BC2-A512-0052C12EF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19" Type="http://schemas.openxmlformats.org/officeDocument/2006/relationships/tags" Target="../tags/tag294.xml" /><Relationship Id="rId2" Type="http://schemas.openxmlformats.org/officeDocument/2006/relationships/tags" Target="../tags/tag277.xml" /><Relationship Id="rId20" Type="http://schemas.openxmlformats.org/officeDocument/2006/relationships/tags" Target="../tags/tag295.xml" /><Relationship Id="rId21" Type="http://schemas.openxmlformats.org/officeDocument/2006/relationships/tags" Target="../tags/tag296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2.xml" /><Relationship Id="rId11" Type="http://schemas.openxmlformats.org/officeDocument/2006/relationships/tags" Target="../tags/tag333.xml" /><Relationship Id="rId12" Type="http://schemas.openxmlformats.org/officeDocument/2006/relationships/tags" Target="../tags/tag334.xml" /><Relationship Id="rId13" Type="http://schemas.openxmlformats.org/officeDocument/2006/relationships/tags" Target="../tags/tag335.xml" /><Relationship Id="rId2" Type="http://schemas.openxmlformats.org/officeDocument/2006/relationships/tags" Target="../tags/tag324.xml" /><Relationship Id="rId3" Type="http://schemas.openxmlformats.org/officeDocument/2006/relationships/tags" Target="../tags/tag325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tags" Target="../tags/tag328.xml" /><Relationship Id="rId7" Type="http://schemas.openxmlformats.org/officeDocument/2006/relationships/tags" Target="../tags/tag329.xml" /><Relationship Id="rId8" Type="http://schemas.openxmlformats.org/officeDocument/2006/relationships/tags" Target="../tags/tag330.xml" /><Relationship Id="rId9" Type="http://schemas.openxmlformats.org/officeDocument/2006/relationships/tags" Target="../tags/tag3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4.xml" /><Relationship Id="rId11" Type="http://schemas.openxmlformats.org/officeDocument/2006/relationships/tags" Target="../tags/tag345.xml" /><Relationship Id="rId12" Type="http://schemas.openxmlformats.org/officeDocument/2006/relationships/tags" Target="../tags/tag346.xml" /><Relationship Id="rId13" Type="http://schemas.openxmlformats.org/officeDocument/2006/relationships/tags" Target="../tags/tag347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48.xml" /><Relationship Id="rId3" Type="http://schemas.openxmlformats.org/officeDocument/2006/relationships/tags" Target="../tags/tag349.xml" /><Relationship Id="rId4" Type="http://schemas.openxmlformats.org/officeDocument/2006/relationships/tags" Target="../tags/tag3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9.xml" /><Relationship Id="rId11" Type="http://schemas.openxmlformats.org/officeDocument/2006/relationships/tags" Target="../tags/tag360.xml" /><Relationship Id="rId12" Type="http://schemas.openxmlformats.org/officeDocument/2006/relationships/tags" Target="../tags/tag361.xml" /><Relationship Id="rId13" Type="http://schemas.openxmlformats.org/officeDocument/2006/relationships/tags" Target="../tags/tag362.xml" /><Relationship Id="rId14" Type="http://schemas.openxmlformats.org/officeDocument/2006/relationships/tags" Target="../tags/tag363.xml" /><Relationship Id="rId15" Type="http://schemas.openxmlformats.org/officeDocument/2006/relationships/tags" Target="../tags/tag364.xml" /><Relationship Id="rId16" Type="http://schemas.openxmlformats.org/officeDocument/2006/relationships/tags" Target="../tags/tag365.xml" /><Relationship Id="rId17" Type="http://schemas.openxmlformats.org/officeDocument/2006/relationships/tags" Target="../tags/tag366.xml" /><Relationship Id="rId18" Type="http://schemas.openxmlformats.org/officeDocument/2006/relationships/tags" Target="../tags/tag367.xml" /><Relationship Id="rId19" Type="http://schemas.openxmlformats.org/officeDocument/2006/relationships/tags" Target="../tags/tag368.xml" /><Relationship Id="rId2" Type="http://schemas.openxmlformats.org/officeDocument/2006/relationships/tags" Target="../tags/tag351.xml" /><Relationship Id="rId20" Type="http://schemas.openxmlformats.org/officeDocument/2006/relationships/tags" Target="../tags/tag369.xml" /><Relationship Id="rId21" Type="http://schemas.openxmlformats.org/officeDocument/2006/relationships/tags" Target="../tags/tag370.xml" /><Relationship Id="rId22" Type="http://schemas.openxmlformats.org/officeDocument/2006/relationships/tags" Target="../tags/tag371.xml" /><Relationship Id="rId23" Type="http://schemas.openxmlformats.org/officeDocument/2006/relationships/tags" Target="../tags/tag372.xml" /><Relationship Id="rId24" Type="http://schemas.openxmlformats.org/officeDocument/2006/relationships/tags" Target="../tags/tag373.xml" /><Relationship Id="rId25" Type="http://schemas.openxmlformats.org/officeDocument/2006/relationships/tags" Target="../tags/tag374.xml" /><Relationship Id="rId3" Type="http://schemas.openxmlformats.org/officeDocument/2006/relationships/tags" Target="../tags/tag352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tags" Target="../tags/tag355.xml" /><Relationship Id="rId7" Type="http://schemas.openxmlformats.org/officeDocument/2006/relationships/tags" Target="../tags/tag356.xml" /><Relationship Id="rId8" Type="http://schemas.openxmlformats.org/officeDocument/2006/relationships/tags" Target="../tags/tag357.xml" /><Relationship Id="rId9" Type="http://schemas.openxmlformats.org/officeDocument/2006/relationships/tags" Target="../tags/tag35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3.xml" /><Relationship Id="rId11" Type="http://schemas.openxmlformats.org/officeDocument/2006/relationships/tags" Target="../tags/tag384.xml" /><Relationship Id="rId12" Type="http://schemas.openxmlformats.org/officeDocument/2006/relationships/tags" Target="../tags/tag385.xml" /><Relationship Id="rId13" Type="http://schemas.openxmlformats.org/officeDocument/2006/relationships/tags" Target="../tags/tag386.xml" /><Relationship Id="rId14" Type="http://schemas.openxmlformats.org/officeDocument/2006/relationships/tags" Target="../tags/tag387.xml" /><Relationship Id="rId15" Type="http://schemas.openxmlformats.org/officeDocument/2006/relationships/tags" Target="../tags/tag388.xml" /><Relationship Id="rId16" Type="http://schemas.openxmlformats.org/officeDocument/2006/relationships/tags" Target="../tags/tag389.xml" /><Relationship Id="rId17" Type="http://schemas.openxmlformats.org/officeDocument/2006/relationships/tags" Target="../tags/tag390.xml" /><Relationship Id="rId18" Type="http://schemas.openxmlformats.org/officeDocument/2006/relationships/tags" Target="../tags/tag391.xml" /><Relationship Id="rId19" Type="http://schemas.openxmlformats.org/officeDocument/2006/relationships/tags" Target="../tags/tag392.xml" /><Relationship Id="rId2" Type="http://schemas.openxmlformats.org/officeDocument/2006/relationships/tags" Target="../tags/tag375.xml" /><Relationship Id="rId20" Type="http://schemas.openxmlformats.org/officeDocument/2006/relationships/tags" Target="../tags/tag393.xml" /><Relationship Id="rId21" Type="http://schemas.openxmlformats.org/officeDocument/2006/relationships/tags" Target="../tags/tag394.xml" /><Relationship Id="rId3" Type="http://schemas.openxmlformats.org/officeDocument/2006/relationships/tags" Target="../tags/tag376.xml" /><Relationship Id="rId4" Type="http://schemas.openxmlformats.org/officeDocument/2006/relationships/tags" Target="../tags/tag377.xml" /><Relationship Id="rId5" Type="http://schemas.openxmlformats.org/officeDocument/2006/relationships/tags" Target="../tags/tag378.xml" /><Relationship Id="rId6" Type="http://schemas.openxmlformats.org/officeDocument/2006/relationships/tags" Target="../tags/tag379.xml" /><Relationship Id="rId7" Type="http://schemas.openxmlformats.org/officeDocument/2006/relationships/tags" Target="../tags/tag380.xml" /><Relationship Id="rId8" Type="http://schemas.openxmlformats.org/officeDocument/2006/relationships/tags" Target="../tags/tag381.xml" /><Relationship Id="rId9" Type="http://schemas.openxmlformats.org/officeDocument/2006/relationships/tags" Target="../tags/tag38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4034331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高效执行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MR.Z,a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高效执行的重要性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高效执行的核心要素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高效执行的实践方法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高效执行的成功案例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高效执行的挑战与应对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高效执行的重要性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提升工作效率</a:t>
            </a:r>
            <a:endParaRPr lang="zh-CN" altLang="en-US"/>
          </a:p>
        </p:txBody>
      </p:sp>
      <p:sp>
        <p:nvSpPr>
          <p:cNvPr id="104970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高效执行能够提高工作效率，减少加班和延误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0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高效执行能够提高员工的工作积极性和满意度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高效执行能够提高企业的竞争力和市场份额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高效执行能够提高个人的职业素养和能力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实现目标的关键</a:t>
            </a:r>
            <a:endParaRPr lang="zh-CN" altLang="en-US"/>
          </a:p>
        </p:txBody>
      </p:sp>
      <p:sp>
        <p:nvSpPr>
          <p:cNvPr id="104976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高效执行能够提高团队凝聚力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高效执行能够提高工作效率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高效执行能够减少错误和失误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高效执行能够提升个人能力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提高团队凝聚力</a:t>
            </a:r>
            <a:endParaRPr lang="zh-CN" altLang="en-US"/>
          </a:p>
        </p:txBody>
      </p:sp>
      <p:sp>
        <p:nvSpPr>
          <p:cNvPr id="10498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高效执行能够增强团队凝聚力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高效执行能够提高团队成员的士气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高效执行能够促进团队成员之间的合作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高效执行能够提升团队的整体绩效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应对挑战和变化</a:t>
            </a:r>
            <a:endParaRPr lang="zh-CN" altLang="en-US"/>
          </a:p>
        </p:txBody>
      </p:sp>
      <p:sp>
        <p:nvSpPr>
          <p:cNvPr id="10498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高效执行能够迅速应对市场变化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高效执行能够提高工作效率，减少浪费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高效执行有助于提升团队士气，增强凝聚力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高效执行有助于抓住机遇，赢得竞争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9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高效执行的核心要素</a:t>
            </a:r>
            <a:endParaRPr lang="zh-CN" altLang="en-US"/>
          </a:p>
        </p:txBody>
      </p:sp>
      <p:sp>
        <p:nvSpPr>
          <p:cNvPr id="10499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明确目标和计划</a:t>
            </a:r>
            <a:endParaRPr lang="zh-CN" altLang="en-US"/>
          </a:p>
        </p:txBody>
      </p:sp>
      <p:sp>
        <p:nvSpPr>
          <p:cNvPr id="10501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目标设定：明确、具体、可衡量、可达成、有时限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计划制定：制定详细的执行计划，包括时间表、任务分配、资源需求等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目标分解：将大目标分解为小目标，逐步实现，提高执行效率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计划调整：根据实际情况及时调整计划，确保执行方向正确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合理分配资源</a:t>
            </a:r>
            <a:endParaRPr lang="zh-CN" altLang="en-US"/>
          </a:p>
        </p:txBody>
      </p:sp>
      <p:sp>
        <p:nvSpPr>
          <p:cNvPr id="10502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2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明确目标和优先级：根据任务的重要性和紧急性，合理分配时间和资源，确保重点任务得到优先处理。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2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制定计划和时间表：制定详细的工作计划和时间表，确保每个任务都有明确的开始和结束时间，以及相应的资源分配。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2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2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有效沟通：与团队成员保持密切沟通，确保他们了解任务的重要性和优先级，以及所需资源和时间。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2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灵活调整：根据实际情况和需求，灵活调整资源和时间分配，确保任务能够高效完成。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有效沟通与协作</a:t>
            </a:r>
            <a:endParaRPr lang="zh-CN" altLang="en-US"/>
          </a:p>
        </p:txBody>
      </p:sp>
      <p:sp>
        <p:nvSpPr>
          <p:cNvPr id="105027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7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8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沟通的重要性：明确任务目标，消除误解和障碍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28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8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8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有效沟通技巧：倾听、表达、反馈和确认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28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9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9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团队协作原则：共同目标、相互支持、分工合作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29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9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9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高效执行中的沟通与协作：及时沟通、协作解决问题，提高执行效率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持续改进和优化</a:t>
            </a:r>
            <a:endParaRPr lang="zh-CN" altLang="en-US"/>
          </a:p>
        </p:txBody>
      </p:sp>
      <p:sp>
        <p:nvSpPr>
          <p:cNvPr id="105034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34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34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不断寻求改进机会：时刻关注工作流程和效率，寻找改进的空间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34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34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35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勇于尝试新方法：不拘泥于传统，勇于尝试新的工作方法和策略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35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35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35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及时反馈和调整：对工作过程中出现的问题及时反馈并调整计划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35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36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36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持续学习和提升：不断学习新知识，提升自己的能力和素质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高效执行的实践方法</a:t>
            </a:r>
            <a:endParaRPr lang="zh-CN" altLang="en-US"/>
          </a:p>
        </p:txBody>
      </p:sp>
      <p:sp>
        <p:nvSpPr>
          <p:cNvPr id="10504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5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制定详细的工作计划</a:t>
            </a:r>
            <a:endParaRPr lang="zh-CN" altLang="en-US"/>
          </a:p>
        </p:txBody>
      </p:sp>
      <p:sp>
        <p:nvSpPr>
          <p:cNvPr id="1050588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90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92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94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明确目标：制定具体的、可衡量的、可实现的、有时限的目标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6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98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00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02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分配资源：合理分配人力、物力、财力等资源，确保任务顺利完成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04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06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0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10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分解任务：将目标分解为具体的任务，并确定优先级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12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14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16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18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监控进度：定期检查任务的完成情况，及时调整计划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20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22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24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26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制定时间表：为每个任务设定开始和结束的时间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28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30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32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34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反馈与调整：在执行过程中及时反馈问题，调整计划以确保高效执行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6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合理安排时间和优先级</a:t>
            </a:r>
            <a:endParaRPr lang="zh-CN" altLang="en-US"/>
          </a:p>
        </p:txBody>
      </p:sp>
      <p:sp>
        <p:nvSpPr>
          <p:cNvPr id="10506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9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制定清晰的目标和计划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合理分配时间和资源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0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0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0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1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避免拖延和浪费时间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确定任务的优先级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https://d.book118.com/155240343313011033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99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50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Wingdings</vt:lpstr>
      <vt:lpstr>宋体</vt:lpstr>
      <vt:lpstr>Office Theme</vt:lpstr>
      <vt:lpstr>高效执行</vt:lpstr>
      <vt:lpstr>目录</vt:lpstr>
      <vt:lpstr>添加章节标题</vt:lpstr>
      <vt:lpstr>高效执行的重要性</vt:lpstr>
      <vt:lpstr>提升工作效率</vt:lpstr>
      <vt:lpstr>实现目标的关键</vt:lpstr>
      <vt:lpstr>提高团队凝聚力</vt:lpstr>
      <vt:lpstr>应对挑战和变化</vt:lpstr>
      <vt:lpstr>高效执行的核心要素</vt:lpstr>
      <vt:lpstr>明确目标和计划</vt:lpstr>
      <vt:lpstr>合理分配资源</vt:lpstr>
      <vt:lpstr>有效沟通与协作</vt:lpstr>
      <vt:lpstr>持续改进和优化</vt:lpstr>
      <vt:lpstr>高效执行的实践方法</vt:lpstr>
      <vt:lpstr>制定详细的工作计划</vt:lpstr>
      <vt:lpstr>合理安排时间和优先级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2024-08-29T01:11:56.436</cp:lastPrinted>
  <dcterms:created xsi:type="dcterms:W3CDTF">2024-08-28T17:11:56Z</dcterms:created>
  <dcterms:modified xsi:type="dcterms:W3CDTF">2024-08-28T17:11:58Z</dcterms:modified>
</cp:coreProperties>
</file>