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609D9-116E-4336-A85D-0EB1DAD62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E17B7-2151-400C-8F68-04F5A8A0F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475A20-7CF5-4673-8194-2CEBF504A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F6CB95-7CF6-455F-BB55-601BA824C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2E9A0A-208B-4C3E-948E-9F09869CB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7B2FC9-B2D6-4F16-8471-EACCC5048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E04F18-2BBC-4AC2-969E-2ECC858E3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1CCE1D-ED6D-4935-8B07-3B3D490972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80BE5D-91B2-4F1A-9874-FA823433B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63199-AF64-4471-82C9-BCC720E67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52E1A-FF80-4870-8CF9-6949BF7A3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241324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护理表格的书写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护理表格书写的内容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护理表格书写的技巧和方法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护理表格书写实例分析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2" cy="5706182"/>
            <a:chOff x="6824385" y="841294"/>
            <a:chExt cx="4968572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1353" r="11353"/>
            <a:stretch>
              <a:fillRect/>
            </a:stretch>
          </p:blipFill>
          <p:spPr>
            <a:xfrm>
              <a:off x="9032809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7417" r="17417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2458" r="12458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护理表格书写是指护理人员在临床工作中，根据患者病情和护理需要，使用规范的文字和格式记录患者病情状况、自身认知情况、护理措施及效果评价等信息的过程。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护理表格书写的定义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209" r="1720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638" r="1763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为医护人员提供全面、准确的患者信息，便于了解患者病情和护理需求。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记录患者信息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通过书写护理表格，有助于护理人员全面评估患者情况，制定科学合理的护理计划，提高护理效果。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规范的护理表格书写有助于医护人员之间、护患之间的信息交流，提升沟通效率，减少误解。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提升沟通效率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护理表格作为病历资料的一部分，能够补充和完善病历内容，为患者诊疗和转诊提供重要参考。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完善病历资料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护理表格书写的目的和意义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741" r="974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遵循卫生行政部门发布的护理表格书写规范，使用标准化的格式和术语。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书写规范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信息全面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及时记录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文字简练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确保书写内容全面、准确，记录患者病情变化、自身认知情况、护理措施及效果评价等信息。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按照规定的时间节点及时记录相关信息，保证信息的实时性和有效性。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用简练的文字表述，避免冗长和重复，便于信息的快速传递和理解。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护理表格书写的规范和要求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护理表格书写的内容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姓名、性别、年龄、联系方式、住址等。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患者身份证明信息，如身份证号码、医保卡号等。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患者家属或监护人信息，包括联系方式和关系等。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包括症状、体征、病史等。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患者主诉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包括疾病名称、病因、病情程度等。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医生诊断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包括用药情况、手术情况、治疗计划等。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患者病情信息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患者护理计划和措施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护理目标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包括日常护理、病情监测、并发症预防等。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对护理效果进行评价，及时调整护理计划。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根据患者病情制定具体的护理目标。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包括体温、脉搏、呼吸、血压等。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记录护理操作过程，如给药、输液、吸氧等。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病情变化记录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记录患者病情变化情况，如症状改善或恶化等。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患者病情观察和记录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https://d.book118.com/155241324020011121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2024-09-23T22:19:35.101</cp:lastPrinted>
  <dcterms:created xsi:type="dcterms:W3CDTF">2024-09-23T14:19:35Z</dcterms:created>
  <dcterms:modified xsi:type="dcterms:W3CDTF">2024-09-23T14:19:37Z</dcterms:modified>
</cp:coreProperties>
</file>