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9A932-3BCA-457C-8F59-3204A457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9F138-FC24-4215-A9F4-A80CDE4EA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62648-80D2-4D89-917B-C42E530E6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460F3-0086-40D8-B2C1-0ACF2B1B3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11F4D-7782-4B6F-9857-A8F41ADF0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F23094-6753-47F0-AB4A-F51014859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C9B68-E164-40FA-B68C-396F72643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7E5FB-F763-4711-87F0-4BB43DE9B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5E30D-229F-428C-8E9B-BA2EFEC1A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71DE0-F453-4D4B-8161-36032C19E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A3F2E-C2EA-4F65-BCE5-B28A73099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44224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卷烟厂安全培训总结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安全培训背景介绍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安全培训内容概述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安全培训改进建议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安全培训背景介绍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卷烟厂安全现状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近年来，卷烟厂发生多起安全事故，暴露出部分企业在安全管理方面存在不足。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卷烟厂作为烟草制品的生产基地，涉及大量的易燃、易爆、有毒物质，存在较高的安全风险。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通过培训，使员工充分认识到安全工作的重要性，增强安全意识，减少人为因素导致的事故。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提升应急处置能力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培训有助于员工掌握正确的操作方法，避免因操作不当引发的安全事故。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通过培训，提高员工在遇到突发情况时的应急处置能力，减少事故损失。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安全培训的必要性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培养员工良好的安全习惯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通过持续的安全培训，使员工养成良好的安全习惯，将安全意识融入日常工作中。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通过培训，完善企业安全管理体系，提高整体安全管理水平。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确保生产安全顺利进行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通过有效的安全培训，降低事故发生率，确保卷烟厂生产安全顺利进行。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安全培训内容概述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通过培训，员工能够准确辨识卷烟厂内的各类危险源，并掌握风险评估的方法，提高对危险的认知。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职业卫生与健康防护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培训涉及职业病防治知识、个人防护用品的使用和保养等内容，以保障员工的健康权益。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卷烟厂安全管理制度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详细介绍了卷烟厂的安全管理规定、操作规程以及事故应急处理程序，使员工全面了解安全制度。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针对卷烟厂各岗位的特点，进行安全操作规程的实地演练，确保员工熟练掌握安全操作技能。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安全操作规程演练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培训员工正确使用消防器材，提高火灾等突发事件的应急处理能力，确保员工能够迅速、准确地应对。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消防安全演练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模拟事故场景，培训员工进行应急救援措施的演练，提高员工在紧急情况下的自救互救能力。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应急救援演练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机械伤害应急演练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针对卷烟厂机械设备的操作过程中可能发生的机械伤害事故，培训员工进行正确的应急处置和伤员救治。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通过模拟火灾场景，训练员工按照应急预案进行疏散逃生和初期火灾扑救的技能。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化学品泄漏应急演练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针对卷烟厂可能发生的化学品泄漏事故，培训员工进行正确的应急处置和疏散撤离。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https://d.book118.com/155244224032011034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2024-08-29T13:41:07.849</cp:lastPrinted>
  <dcterms:created xsi:type="dcterms:W3CDTF">2024-08-29T05:41:07Z</dcterms:created>
  <dcterms:modified xsi:type="dcterms:W3CDTF">2024-08-29T05:41:09Z</dcterms:modified>
</cp:coreProperties>
</file>