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1EC5D-781D-43BE-9A1B-CC738A26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748AD-77B2-41C0-9389-737751A2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5F860-43EE-4693-9CFA-2981F551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3A897-18E4-48B0-8AA1-BA00239B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DAF04-0037-4AC0-A3AD-139F1F383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09A21-DD10-44A6-9BB0-B63352C4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E790F-F9DA-453E-95C8-B9C1B0AE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66CE5-811A-4C97-B2D3-ED1CC354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C0D37-7295-4352-B71D-9F92FDC0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A4334-3DE4-450E-B99E-AD02C9D3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0DC82-B392-4D3E-846F-5A5D407FC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01042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4民主监督：理论、实践与案例分析\n## 1.民主监督的基本概念与重要性\n### 1.1民主监督的定义与类型\n### 1.2民主监督的基本原则与要求\n### 1.3民主监督在民主政治中的重要性\n## 2.我国民主监督的制度体系与实施途径\n### 2.1人民代表大会制度与民主监督\n### 2.2人民政协制度与民主监督\n### 2.3基层民主与民主监督的实践\n## 3.民主监督的实践案例分析\n### 3.1政府信息公开与民主监督\n### 3.2舆论监督与民主监督\n### 3.3公民参与与民主监督\n## 4.民主监督存在的问题与挑战\n### 4.1民主监督制度完善与创新的必要性\n### 4.2民主监督实践中存在的问题\n### 4.3提高民主监督有效性的途径与措施\n## 5.加强民主监督的对策建议\n### 5.1完善民主监督制度与法律保障\n### 5.2提高民主监督主体的能力与素质\n### 5.3加强民主监督与其他监督形式的协同配合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500"/>
              <a:t>高中政治4民主监督：理论、实践与案例分析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民主监督的基本概念与重要性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民主监督的定义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民主监督是指人民对国家行政机关、司法机关和工作人员的工作进行监督，以确保其合法性和公正性的一种政治制度。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民主监督的核心是通过多种渠道和形式，保障人民群众的知情权、参与权、表达权和监督权，促进政府依法行政和公正司法。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民主监督的类型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：主要是指国家机关和工作人员内部的自我监督，如审计、监察等部门对财政、行政工作的监督。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：主要是指人民群众、社会团体、新闻媒体等对国家行政机关、司法机关和工作人员的监督，如人大监督、政协监督、舆论监督等。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民主监督的定义与类型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：民主监督必须在宪法、法律、法规的范围内进行，不得违反国家法律法规。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：民主监督要求客观公正地评价国家机关和工作人员的工作，不得带有个人偏见和利益冲突。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民主性原则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：民主监督要充分尊重和保障人民群众的知情权、参与权、表达权和监督权，体现人民民主的真实性。</a:t>
                </a:r>
                <a:endParaRPr/>
              </a:p>
            </p:txBody>
          </p:sp>
          <p:sp>
            <p:nvSpPr>
              <p:cNvPr id="18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民主监督的基本原则</a:t>
                </a:r>
                <a:endParaRPr/>
              </a:p>
            </p:txBody>
          </p:sp>
          <p:sp>
            <p:nvSpPr>
              <p:cNvPr id="18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监督渠道多样化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：要充分利用各种渠道，如人民代表大会、人民政协、新闻媒体、网络等，让人民群众便于参与和监督。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监督过程透明化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：民主监督的过程要公开透明，让人民群众了解监督工作的实际情况，提高监督的效果。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监督效果实在化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：民主监督要取得实效，对发现的问题要依法查处，对人民群众的意见和建议要采纳和落实。</a:t>
                </a:r>
                <a:endParaRPr/>
              </a:p>
            </p:txBody>
          </p:sp>
          <p:sp>
            <p:nvSpPr>
              <p:cNvPr id="18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民主监督的要求</a:t>
                </a:r>
                <a:endParaRPr/>
              </a:p>
            </p:txBody>
          </p:sp>
          <p:sp>
            <p:nvSpPr>
              <p:cNvPr id="18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民主监督的基本原则与要求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民主监督是民主政治的重要组成部分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民主监督是保障人民群众基本权利的重要途径，体现了人民民主的真实性。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民主监督有利于规范国家权力运行，防止权力滥用和腐败现象。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民主监督有助于提高国家机关和工作人员的工作效率，促进政府依法行政和公正司法。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民主监督对民主政治发展的推动作用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民主监督可以促进民主决策，提高政策制定的科学性和民主性。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民主监督可以增强人民群众对政治制度的认同感和参与度，提高民主政治的稳定性和包容性。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民主监督可以推动政治体制改革，完善民主政治制度，保障人民民主的实现。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民主监督在民主政治中的重要性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我国民主监督的制度体系与实施途径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人民代表大会制度的基本内容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人民代表大会制度是我国的根本政治制度，是人民行使国家权力的根本途径。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人民代表大会制度包括全国人民代表大会、地方各级人民代表大会和人民代表大会制度。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人民代表大会制度在民主监督中的作用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人民代表大会及其常务委员会可以通过听取和审议工作报告、审查和批准预算、质询和询问等方式，对国家行政机关和工作人员进行监督。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人民代表大会制度有利于实现民主监督的规范化、程序化和法制化，提高民主监督的效果。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人民代表大会制度与民主监督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人民政协制度的基本内容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人民政协制度是我国的一项基本政治制度，是社会主义协商民主的重要渠道。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人民政协制度包括全国政协、地方各级政协和政协专门委员会。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人民政协制度在民主监督中的作用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人民政协可以通过提案、视察、调研、协商等方式，对国家行政机关和工作人员进行监督。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人民政协制度有利于发挥民主党派、无党派人士和人民团体在民主监督中的作用，提高民主监督的广泛性和代表性。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人民政协制度与民主监督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基层民主的基本内容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基层民主是指人民群众在基层组织中参与决策、管理和监督的一种民主形式。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基层民主包括村民自治、居民自治、企事业单位民主管理等。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基层民主在民主监督中的作用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基层民主可以通过民主选举、民主决策、民主管理、民主监督等方式，实现人民群众对基层国家机关和工作人员的直接监督。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基层民主有利于提高人民群众对政治制度的参与度，增强民主监督的效果。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基层民主与民主监督的实践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民主监督的实践案例分析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政府信息公开的内涵和意义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政府信息公开是指政府依法公开其履行职责过程中产生的信息，保障人民群众的知情权、参与权、表达权和监督权。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政府信息公开有利于提高政府工作的透明度，增强民主监督的效果。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政府信息公开与民主监督的实践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政府信息公开可以通过制定政府信息公开条例、建立政府信息公开平台、加强政府信息公开监督等方式，实现人民群众对政府工作的监督。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政府信息公开有利于人民群众了解政府决策过程，提高政策制定的科学性和民主性。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政府信息公开与民主监督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https://d.book118.com/155301042311011111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高中政治4民主监督：理论、实践与案例分析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2024-09-17T18:20:23.236</cp:lastPrinted>
  <dcterms:created xsi:type="dcterms:W3CDTF">2024-09-17T10:20:23Z</dcterms:created>
  <dcterms:modified xsi:type="dcterms:W3CDTF">2024-09-17T10:20:25Z</dcterms:modified>
</cp:coreProperties>
</file>