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FAB07-1A70-47E6-9D6E-A23BE545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4E575-B3E9-4010-B5EE-40AC6194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4F54-F4A7-4B0A-8C6A-BEE82337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B92E8-027E-4103-B125-0ABF98F3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BE102-1251-4C8A-91A9-DD8BBAFF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19A41-DC69-4BC8-8455-68DE41077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91F74F-D874-4A83-ADAC-DAB19626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666DE-87E3-4676-BDF7-C1CFDC40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0883D-D463-4650-870D-69C4FC1A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4F8B0-7F17-492C-AE6A-02216209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FF293-139D-46EA-B29D-519AEE6F4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01212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学校胎教课件：打造聪明宝宝\n## 1.孕妇学校胎教的理念与意义\n### 1.1什么是孕妇学校胎教及其重要性\n### 1.2孕妇学校胎教的科学依据与理论\n### 1.3孕妇学校胎教对宝宝成长的影响\n## 2.孕妇学校胎教的实施方法\n### 2.1孕妇学校胎教的课程设计与安排\n### 2.2孕妇学校胎教的教学方法与技巧\n### 2.3孕妇学校胎教的互动环节与参与\n## 3.孕妇学校胎教的内容选择\n### 3.1孕妇学校胎教的音乐与声音选择\n### 3.2孕妇学校胎教的视觉与触觉刺激\n### 3.3孕妇学校胎教的语言与情感交流\n## 4.孕妇学校胎教的注意事项与禁忌\n### 4.1孕妇学校胎教的时间与频率安排\n### 4.2孕妇学校胎教的环境与设备要求\n### 4.3孕妇学校胎教的潜在风险与应对措施\n## 5.孕妇学校胎教的案例分享与经验交流\n### 5.1成功的孕妇学校胎教案例分享\n### 5.2孕妇学校胎教的经验教训与建议\n### 5.3孕妇学校胎教的持续改进与优化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孕妇学校胎教课件：打造聪明宝宝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孕妇学校胎教的理念与意义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什么是孕妇学校胎教及其重要性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3" name="组合 1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4" name="组合 15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孕妇学校胎教是一种针对孕妇的教育活动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通过孕妇学校的形式，让孕妇了解胎教的重要性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学习如何进行胎教，提高胎教效果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促进孕妇与胎儿的情感交流，有利于胎儿成长</a:t>
                </a:r>
                <a:endParaRPr/>
              </a:p>
            </p:txBody>
          </p:sp>
          <p:pic>
            <p:nvPicPr>
              <p:cNvPr id="1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9" name="组合 15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孕妇学校胎教的重要性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胎教有助于胎儿的大脑发育，提高智力水平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胎教有助于培养胎儿良好的性格和行为习惯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胎教有助于孕妇与胎儿的情感交流，建立亲子关系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孕妇学校胎教的科学依据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胎儿在母体内具有感知能力，能够接受外界刺激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胎教可以促进胎儿的大脑发育，提高智力水平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胎教有助于培养胎儿良好的性格和行为习惯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孕妇学校胎教的理论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胎教应从孕妇怀孕初期开始，持续至分娩前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胎教内容应多样化，包括音乐、声音、视觉、触觉、语言等方面的刺激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胎教过程中应注重孕妇与胎儿的情感交流，建立亲子关系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孕妇学校胎教的科学依据与理论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孕妇学校胎教对胎儿大脑发育的影响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胎教有助于胎儿大脑细胞的增殖，提高智力水平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胎教有助于胎儿大脑功能的完善，提高认知能力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胎教有助于胎儿大脑神经网络的建立，提高思维能力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孕妇学校胎教对胎儿性格和行为习惯的影响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胎教有助于培养胎儿积极乐观的性格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胎教有助于培养胎儿良好的生活习惯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胎教有助于培养胎儿良好的道德品质</a:t>
                </a:r>
                <a:endParaRPr/>
              </a:p>
            </p:txBody>
          </p:sp>
        </p:grpSp>
        <p:grpSp>
          <p:nvGrpSpPr>
            <p:cNvPr id="1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孕妇学校胎教对孕妇与胎儿情感交流的影响</a:t>
                </a:r>
                <a:endParaRPr/>
              </a:p>
            </p:txBody>
          </p:sp>
          <p:sp>
            <p:nvSpPr>
              <p:cNvPr id="1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胎教有助于孕妇与胎儿建立亲子关系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胎教有助于孕妇了解胎儿的需求，为胎儿提供更好的环境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胎教有助于孕妇减轻焦虑情绪，有利于胎儿成长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孕妇学校胎教对宝宝成长的影响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孕妇学校胎教的实施方法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孕妇学校胎教课程的设计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根据孕妇的不同阶段，设计不同的胎教课程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课程内容应多样化，包括音乐、声音、视觉、触觉、语言等方面的刺激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课程形式应灵活多样，包括理论讲解、实践操作、互动环节等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孕妇学校胎教课程的安排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胎教课程应从孕妇怀孕初期开始，持续至分娩前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课程频率应根据孕妇和胎儿的情况进行调整，一般为每周1-2次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课程时长应为每次20-40分钟，以孕妇舒适为宜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孕妇学校胎教的课程设计与安排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孕妇学校胎教的教学方法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讲解法：通过讲解胎教的理论知识，让孕妇了解胎教的重要性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示范法：通过示范胎教操作方法，让孕妇掌握胎教技巧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参与法：让孕妇亲自参与胎教活动，提高胎教效果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孕妇学校胎教的技巧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技巧一：选择合适的胎教内容，避免过于刺激或过于安静的环境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技巧二：掌握胎教的时机，避免在孕妇不适或胎儿不安的情况下进行胎教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技巧三：注重孕妇与胎儿的情感交流，让胎儿感受到母亲的关爱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孕妇学校胎教的教学方法与技巧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孕妇学校胎教的互动环节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互动环节一：孕妇分享胎教心得，交流胎教经验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互动环节二：孕妇进行胎教实际操作，提高胎教技能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互动环节三：孕妇与胎儿进行亲子互动，增进母子感情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孕妇学校胎教的参与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参与方式一：孕妇参加孕妇学校的胎教课程，学习胎教知识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参与方式二：孕妇在家中进行胎教实践，提高胎教效果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参与方式三：孕妇通过孕妇学校的网络平台，与其他孕妇交流胎教经验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孕妇学校胎教的互动环节与参与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孕妇学校胎教的内容选择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孕妇学校胎教的音乐选择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选择优美、舒缓的音乐，有助于孕妇放松心情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选择具有节奏感的音乐，有助于胎儿建立良好的作息规律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选择具有亲子互动性质的音乐，有助于孕妇与胎儿建立亲子关系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孕妇学校胎教的声音选择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选择柔和、悦耳的声音，避免过于刺激的声音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选择具有教育意义的声音，如讲故事、朗诵诗歌等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选择具有亲子互动性质的声音，如孕妇的心跳声、说话声等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孕妇学校胎教的音乐与声音选择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https://d.book118.com/155301212333011114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孕妇学校胎教课件：打造聪明宝宝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2024-09-22T06:17:48.138</cp:lastPrinted>
  <dcterms:created xsi:type="dcterms:W3CDTF">2024-09-21T22:17:48Z</dcterms:created>
  <dcterms:modified xsi:type="dcterms:W3CDTF">2024-09-21T22:17:49Z</dcterms:modified>
</cp:coreProperties>
</file>