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4B71C-9F6B-42D4-AEE1-87996F6A4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EF11A-EB0E-426A-BE6A-5316F8D46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BE130-A3A5-4147-95D2-262AAC01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CD3FF-C0BB-4B43-B55E-0EE9FC22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04B6F-1097-435C-A1F3-7D3708765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C3145-740D-4914-9033-2101C29A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0FB12-E7A9-45C6-A2FE-DB0D82FE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A99F1-24A3-4A98-ADCE-C456C952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4527C-A263-4520-A3B5-BD99445E4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39BA-4D1B-470B-8A2E-CFBD4625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15889-269F-4537-8A20-C925251B0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0211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临时线路管理制度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临时线路管理规定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临时线路的安装与验收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临时线路的使用与监测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临时线路的拆除与销毁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临时线路管理制度的实施与监督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确保临时线路的安全、可靠和高效运行，以满足特定需求。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规范临时线路的申请、审批、安装、使用和拆除流程，确保符合法律法规和公司规定。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30" r="31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指在特定时间内需要使用的线路，包括但不限于临时电力线路、通信线路等。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临时线路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指针对临时线路的一系列管理规定和操作流程，包括申请、审批、安装、使用和拆除等环节。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临时线路管理规定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获准使用临时线路的单位或个人需在规定时间内完成备案手续。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电力管理部门将对申请进行审核，包括审查申请人的资格、使用临时线路的必要性以及安全措施等。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任何单位或个人需要使用临时线路，需向当地电力管理部门提出申请。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如果申请符合规定，电力管理部门将给予批准，并颁发临时线路使用许可证。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备案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临时线路的安装必须符合国家相关标准和规定，确保线路的安全和稳定。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使用临时线路的单位或个人需按照规定的使用范围、电压等级和容量使用线路，不得超负荷使用。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获准使用临时线路的单位或个人需定期对线路进行检查和维护，确保线路的正常运行。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使用与维护要求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https://d.book118.com/155302114300011123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2024-09-27T17:19:41.603</cp:lastPrinted>
  <dcterms:created xsi:type="dcterms:W3CDTF">2024-09-27T09:19:41Z</dcterms:created>
  <dcterms:modified xsi:type="dcterms:W3CDTF">2024-09-27T09:19:43Z</dcterms:modified>
</cp:coreProperties>
</file>