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53996-C2AB-4610-8700-51462C4B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BF05C-9491-4FFD-9B1B-0D38E388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FDD2E-AF81-4E1E-94C3-DB9F61D1E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6B125-FC48-4523-ACE1-FF1C0F1CF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60953-5DE8-4875-A4B1-86CDD06F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E23F3-7621-447C-85C2-A02D6E92D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4F0112-3D83-4953-AFB3-461C79358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4C975-1CA7-4772-A597-D255B119A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F3BC4-AA97-4D05-9F3A-3BA71D0E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5475D-75BC-4FD6-A7C6-C0C04425E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2155B-5D21-4DDB-B295-692208CA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022412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离体蛙心灌流浅谈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实验改进与展望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458" r="18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蛙心灌流实验是一种常用的生理学实验方法，用于研究心脏的生理和药理特性。通过将蛙心取出并灌流，可以模拟心脏在离体状态下的功能和反应。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该实验方法最早由生理学家威廉·哈维于17世纪提出，经过数百年的发展，已经成为生理学领域中不可或缺的实验手段。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蛙心灌流实验简介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3" r="3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蛙心作为实验对象，具有一些独特的生理特点，如心肌收缩力较强、自律性较高、容易进行离体灌流等。这些特点使得蛙心成为研究心脏功能和药物作用机制的理想模型。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在离体状态下，蛙心仍然能够保持一定的自主节律和收缩功能，通过改变灌流条件或加入不同药物，可以观察到心脏功能和形态的变化，从而探讨药物对心脏的作用机制。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蛙心灌流实验的生理学基础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实验操作注意事项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实验操作过程中需要严格控制温度、pH值、离子浓度等条件，以保持蛙心的正常生理状态。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在灌流过程中，要保持管道通畅，避免空气栓塞或血液凝固等意外情况的发生。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在进行药物处理时，需要遵循对照原则，即同时进行空白对照和阳性对照实验，以排除实验误差和偶然因素的影响。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实验结束后，需要对蛙心进行形态学检查，以确保实验结果的准确性和可靠性。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如牛蛙、非洲爪蟾等，是离体蛙心灌流实验常用的实验动物。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蛙类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7" b="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选择处于生长旺盛期、生命力旺盛的蛙类，通常为成年或接近成年。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实验动物年龄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根据实验需求选择不同性别的蛙类，如需研究性别差异的实验应分别选用雌雄两性。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实验动物性别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实验动物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蛙心夹持器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用于固定蛙心，保持心脏跳动。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灌流装置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用于持续供给灌流液至蛙心。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恒温装置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维持实验环境温度稳定，保证蛙心正常生理功能。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记录仪器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用于记录蛙心收缩曲线、收缩压、舒张压等数据。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实验仪器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常用的是任氏液，模拟蛙心的生理环境。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灌流液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用于研究不同药物对蛙心功能的影响，如肾上腺素、阿托品等。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用于清洗实验器具和维持蛙心生理环境。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生理盐水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根据具体实验需求添加，如CaCl2、MgCl2等。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其他试剂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实验试剂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https://d.book118.com/155302241231011043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2024-09-05T15:05:51.314</cp:lastPrinted>
  <dcterms:created xsi:type="dcterms:W3CDTF">2024-09-05T07:05:51Z</dcterms:created>
  <dcterms:modified xsi:type="dcterms:W3CDTF">2024-09-05T07:05:53Z</dcterms:modified>
</cp:coreProperties>
</file>