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A3467-E65B-47DD-80CB-3695736CE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05FD2-8815-49E2-A97A-9C46CA0D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7134F-5ABC-4076-B58D-612E6290D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9F86-7114-4678-812E-4A74DAB6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F35BF-2E99-44B4-A28D-9309124E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70E5E-D135-43FF-B56A-D335E8C77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15481-3D95-4F49-8F79-DB6963BA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34AA4-235F-4E70-9B57-C2BEF157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D31CF-636C-42D6-B92F-AD822480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3FADC-3CA1-4C9C-BF75-C5BA0B6F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3D9FE-3C1C-4A8B-AF67-297FB4A3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0322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预防禽流感图片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禽流感防治宣传图片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禽流感防治成果展示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禽流感是一种由甲型流感病毒引起的传染病，主要在鸟类中传播。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禽流感病毒有多种亚型，其中一些亚型可以感染人类并导致疾病。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感染禽流感病毒的人可能会出现发热、咳嗽、喉咙疼痛、呼吸困难等症状，严重时可能导致死亡。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875" b="17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4" r="118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什么是禽流感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直接接触感染的鸟类或其分泌物、粪便等。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通过吸入含有病毒的飞沫、气溶胶等传播。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食用未经煮熟的感染禽类的肉或蛋也可能感染病毒。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禽流感的危害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禽流感对人类健康的影响取决于病毒的毒性和传播方式。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高致病性禽流感病毒可能导致严重的疾病和死亡，对公共卫生造成威胁。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禽流感病毒的变异可能导致更广泛的传播和更高的致死率，对全球公共卫生造成威胁。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经常洗手，尤其是在接触禽类和其粪便后；避免触摸眼睛、鼻子和口。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尽量不去活禽市场，避免接触病死禽。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避免接触活禽和死禽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保持适当的运动，均衡饮食，保证充足的休息，以增强身体免疫力。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加强锻炼，提高免疫力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避免感冒，因为感冒会降低人体的抵抗力，容易感染病毒。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避免家庭成员与活禽接触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教育孩子和宠物远离活禽和死禽。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定期打扫卫生，清理垃圾，保持家庭环境整洁。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食物要煮熟煮透，避免食用生或半生的鸡蛋和鸡肉。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通过各种渠道宣传禽流感预防知识，提高居民的防范意识。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建立疫情监测和报告机制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及时发现疫情，采取有效措施控制疫情扩散。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加强公共场所卫生管理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定期对公共场所进行消毒，保持环境清洁卫生。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限制活禽交易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在疫情高发期，限制或禁止活禽交易，减少病毒传播的机会。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禽流感防治宣传图片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https://d.book118.com/155303220214011042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2024-09-03T22:02:31.611</cp:lastPrinted>
  <dcterms:created xsi:type="dcterms:W3CDTF">2024-09-03T14:02:31Z</dcterms:created>
  <dcterms:modified xsi:type="dcterms:W3CDTF">2024-09-03T14:02:33Z</dcterms:modified>
</cp:coreProperties>
</file>