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4BCB78-3272-466A-AD3F-E67582CE8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EDE15-5A9F-4DE9-9C99-C92D261F9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7DC97B-DBD6-46E0-9D7C-FC19F0DC1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2670F1-3B9F-45C8-BDCB-1C89B27EF5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B4F49C-2ACA-4209-A172-966523CE2A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E56417-74F0-4BEF-9A71-5F717F6640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A776D1-85DC-4C3C-9F46-4D49F96498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4EA852-8E26-4FA1-8DE8-82625F14C7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41371-820D-4BC8-9524-EAF9B259E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D260D-A244-49C5-AD11-09F2D0B43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121104-46CB-43EE-9411-F6F652701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30401433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项目质量管理的要点</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质量策划与质量保证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质量控制与质量保证的实施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项目质量管理与企业质量管理体系的融合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案例分析与经验分享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项目质量管理概述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项目质量管理是指在项目生命周期内，通过制定质量计划、实施质量保证和控制质量等活动，确保项目满足预定的质量要求的过程。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项目质量管理对于项目的成功至关重要。一个高质量的项目能够增加客户满意度，提高组织声誉，减少返工和浪费，从而降低成本和风险。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确保项目满足预定的质量要求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项目质量管理的主要目标是确保项目交付的成果符合预定的质量标准和客户要求。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提高项目过程的效率和效果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通过优化项目过程，减少浪费和返工，提高项目执行的效率和效果。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促进持续改进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通过不断评估和改进项目过程，提高组织的质量管理能力和成熟度。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项目质量管理的目标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6299" r="629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以客户为中心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全员参与</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过程管理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项目质量管理的原则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项目质量管理应始终关注客户的需求和期望，确保项目成果符合客户要求。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项目质量管理应注重过程管理，通过优化和改进过程来提高项目质量。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项目质量管理需要项目团队全体成员的参与和合作，共同对质量负责。</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项目质量管理应采用持续改进的方法，不断寻求提高质量的机会和途径。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质量策划与质量保证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995" r="1999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项目章程、项目管理计划、组织过程资产、事业环境因素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输入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质量管理计划、质量测量指标、质量核对单、过程改进计划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输出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质量策划的输入与</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质量审计、过程分析、基准比较、质量成本分析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工具</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因果图、流程图、直方图、散点图、控制图、帕累托图等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质量保证的方法与工具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08" r="12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质量策划与质量保证相互支持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质量策划和质量保证在项目质量管理中相互支持，共同确保项目的质量。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质量策划是质量保证的基础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通过质量策划，确定项目的质量目标、标准和要求，为质量保证提供基础和指导。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质量保证是质量策划的实施和保障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通过质量保证的方法和工具，对项目过程和产品进行质量控制和质量保证，确保项目满足质量要求。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质量策划与质量保证的关系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质量控制与质量保证的实施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统计抽样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通过抽样检验的方式，对项目产出物进行质量评估，以确定是否符合质量标准。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质量检查表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制定详细的质量检查表，对项目产出物的各项质量特性进行逐一检查。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因果分析图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利用因果分析图，分析项目质量问题产生的原因，以便采取针对性的改进措施。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质量控制的方法与工具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制定质量控制计划</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明确质量控制的目标、方法、工具、资源等，制定详细的质量控制计划。</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实施质量控制</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按照质量控制计划，采用相应的方法和工具，对项目产出物进行质量检查和控制。</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分析质量问题</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对发现的质量问题进行深入分析，找出根本原因，提出改进措施。</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根据分析结果，对项目过程和产品进行持续改进，提高项目质量。</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质量控制的实施步骤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制定质量保证计划</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明确质量保证的目标、方法、资源等，制定详细的质量保证计划。</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建立质量保证体系</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建立完善的质量保证体系，包括质量方针、质量目标、质量职责、质量程序等。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实施过程控制</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对项目过程进行全面控制，确保项目过程符合质量要求。</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进行质量审计</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定期对项目过程和产出物进行质量审计，评估项目质量管理的有效性和一致性。</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质量保证的实施要点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04</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项目质量管理的挑战与对策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5804" b="1580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733" r="57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项目质量管理面临的挑战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多样化的项目需求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不同项目在质量、成本、时间等方面存在多样化需求，增加了质量管理的难度。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复杂的项目环境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项目涉及多个部门、团队和供应商，沟通协调难度大，容易出现信息不对称和协作不畅的情况。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不断变化的技术和标准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新技术和标准的不断涌现，要求项目团队不断学习和适应，以保持项目质量的竞争力。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https://d.book118.com/155304014332011120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2024-09-23T16:30:19.388</cp:lastPrinted>
  <dcterms:created xsi:type="dcterms:W3CDTF">2024-09-23T08:30:19Z</dcterms:created>
  <dcterms:modified xsi:type="dcterms:W3CDTF">2024-09-23T08:30:21Z</dcterms:modified>
</cp:coreProperties>
</file>