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6130A-E716-4167-B439-92E8C9A63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519EE-0D04-4AAC-AFF0-7174F66F4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3C5BF-F5C0-4D16-8A35-20D77DC1F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4B0E0-63A3-4989-A60A-5DCE78323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EBDFF2-91D7-4819-9B64-27ACAF494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7886BF-4251-453D-9C38-214ED2A22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426A74-BE59-4360-B6D5-A0E65CBEE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4F5EB-BAC1-4D93-ADF7-C41ACDCC1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505E9-FE18-426B-971E-D87CDE53F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5188C-4CFE-45D3-A0C3-22E5FBF4B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C348B-C3C9-4731-8727-EB38782C8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1000030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关于急救护理的ppt大纲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急救技能和工具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常见急症的急救护理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急救护理是指在意外伤害或突发疾病情况下，为患者提供的紧急医疗救助措施，旨在维持患者的生命体征，减轻病情，为后续治疗创造条件。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急救护理是医疗体系中的重要组成部分，对于挽救患者生命、减少并发症和后遗症具有至关重要的作用。及时、正确的急救护理能够为患者争取宝贵的救治时间，提高救治成功率。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以患者为中心，遵循时间第一、生命至上、科学施救的原则。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评估现场安全、判断患者状况、保持呼吸道通畅、建立静脉通道、实施心肺复苏、止血包扎等。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急救护理的基本原则和流程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提供紧急医疗救助措施、协助转运患者、与医疗机构沟通协调、对患者家属进行心理疏导等。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具备丰富的医学知识和技能、良好的心理素质和应对能力、高度的责任心和同情心等。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急救护理人员的职责和要求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急救技能和工具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心肺复苏是急救护理中的基础技能，掌握正确的操作步骤和技巧对于挽救生命至关重要。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心肺复苏包括胸外按压、人工呼吸和AED的使用。在心跳骤停的情况下，及时进行心肺复苏可以为患者赢得宝贵的抢救时间，提高生存率。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止血是急救护理中的重要环节，掌握正确的止血方法和工具选择可以有效控制出血，减少并发症。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止血技能包括直接压迫、抬高受伤部位、止血带等止血方法。根据不同出血部位和情况，选择合适的止血方法和工具，如纱布、绷带、止血带等。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止血技能和工具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急救药品和设备是急救护理中的重要资源，正确使用和管理可以保障患者的生命安全。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品和设备包括抗过敏药、抗心律失常药、氧气、呼吸机等。在使用过程中，应遵循药品和设备的操作规范，确保安全有效。同时，应定期检查药品和设备的有效期和质量，及时更换和处理过期或损坏的药品和设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急救药品和设备的使用和管理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急救包是急救护理中的必备工具，熟练掌握急救包的使用和管理可以提高急救效率。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包应包含常用的急救药品、器械和物品，如纱布、绷带、消毒液、剪刀、夹板等。在使用过程中，应遵循急救包的储存和使用规定，确保药品和物品的完整性和有效性。同时，应定期检查和更新急救包内的物品，确保其满足急救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急救包的使用和管理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https://d.book118.com/155310000300011122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2024-09-26T07:46:52.330</cp:lastPrinted>
  <dcterms:created xsi:type="dcterms:W3CDTF">2024-09-25T23:46:52Z</dcterms:created>
  <dcterms:modified xsi:type="dcterms:W3CDTF">2024-09-25T23:46:54Z</dcterms:modified>
</cp:coreProperties>
</file>