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3CE354-9532-4CE0-927F-18AE0D0DC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D77B7C-7269-43BB-A05A-3C32B2C0E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393256-308A-4B49-AFBB-8043D43DF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FEBBE3-DF77-4392-ACC4-7ABC6AF70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5448DF-5E86-495E-9F23-540DE2F7B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BE0BE7-F545-4C60-8AB6-7BBB5256E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B14758-0241-410E-A352-D4DEC5DE2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C7DA70-CD62-44A3-AEA4-AF940D46A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690DBE-4D8C-4C6F-8E3E-659A1D084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D2CA7F-CAF4-4B3B-A8F4-4BD5ACE20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6469A-8BB0-4E51-B654-04F7933C7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310034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甲状旁腺癌术前护理PPT\n## 1.甲状旁腺癌概述及术前护理的重要性\n### 1.1甲状旁腺癌的定义与发病原因\n### 1.2甲状旁腺癌的临床表现与诊断方法\n### 1.3术前护理在甲状旁腺癌治疗中的意义\n## 2.甲状旁腺癌术前护理的基本内容\n### 2.1心理护理与沟通\n### 2.2饮食指导与营养支持\n### 2.3药物治疗与副作用管理\n## 3.甲状旁腺癌术前护理的具体措施\n### 3.1术前准备与风险评估\n### 3.2术后并发症的预防与护理\n### 3.3患者健康教育与健康促进\n## 4.甲状旁腺癌术前护理的案例分析\n### 4.1典型病例介绍与分析\n### 4.2护理措施实施与效果评价\n### 4.3经验教训与改进措施\n## 5.甲状旁腺癌术前护理的未来展望\n### 5.1护理技术的发展与应用\n### 5.2多学科协作与护理模式的创新\n### 5.3个性化护理方案与精准医疗的融合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7900"/>
              <a:t>甲状旁腺癌术前护理PPT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甲状旁腺癌概述及术前护理的重要性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甲状旁腺癌是一种内分泌肿瘤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发生在甲状旁腺组织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导致甲状旁腺激素（PTH）分泌过多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病因尚不明确，可能与遗传、环境等因素有关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家族史：有家族史的人患病风险较高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环境因素：长期暴露于高钙、低镁环境中的人患病风险较高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甲状旁腺癌的定义与发病原因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甲状旁腺癌的临床表现与诊断方法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：由于高钙血症导致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便秘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：由于高钙血症导致肠道蠕动减慢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恶心、呕吐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：由于高钙血症导致消化道症状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乏力、疲劳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：由于高钙血症导致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：如CT、MRI、超声等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：如血钙、血PTH水平检测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病理学检查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：如穿刺活检、手术切除病理检查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降低手术风险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通过心理护理、饮食指导等手段，改善患者身体和心理状态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及时发现并处理潜在并发症，如高钙血症、肾功能不全等</a:t>
                </a:r>
                <a:endParaRPr/>
              </a:p>
            </p:txBody>
          </p:sp>
          <p:sp>
            <p:nvSpPr>
              <p:cNvPr id="19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提高手术效果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术前药物调整，如补充钙剂、维生素D等，降低高钙血症对手术的影响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术后并发症的预防和护理，如密切观察引流液、保持呼吸道通畅等</a:t>
                </a:r>
                <a:endParaRPr/>
              </a:p>
            </p:txBody>
          </p:sp>
          <p:sp>
            <p:nvSpPr>
              <p:cNvPr id="20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促进患者康复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术后饮食指导，如低钙、高磷饮食，促进骨代谢平衡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健康教育与健康促进，如定期复查、生活方式调整等</a:t>
                </a:r>
                <a:endParaRPr/>
              </a:p>
            </p:txBody>
          </p:sp>
          <p:sp>
            <p:nvSpPr>
              <p:cNvPr id="20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术前护理在甲状旁腺癌治疗中的意义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甲状旁腺癌术前护理的基本内容</a:t>
            </a:r>
            <a:endParaRPr/>
          </a:p>
        </p:txBody>
      </p:sp>
      <p:sp>
        <p:nvSpPr>
          <p:cNvPr id="21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4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评估患者心理状况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了解患者对疾病的认知、心理承受能力等   -及时发现心理问题，如焦虑、抑郁等</a:t>
                </a:r>
                <a:endParaRPr/>
              </a:p>
            </p:txBody>
          </p:sp>
          <p:pic>
            <p:nvPicPr>
              <p:cNvPr id="2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9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提供心理支持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耐心解答患者疑问，提供疾病相关信息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鼓励患者表达情感，倾听患者需求</a:t>
                </a:r>
                <a:endParaRPr/>
              </a:p>
            </p:txBody>
          </p:sp>
          <p:pic>
            <p:nvPicPr>
              <p:cNvPr id="22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4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增强患者信心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向患者介绍成功病例，增强患者信心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与患者共同制定治疗计划，让患者参与治疗过程</a:t>
                </a:r>
                <a:endParaRPr/>
              </a:p>
            </p:txBody>
          </p:sp>
          <p:pic>
            <p:nvPicPr>
              <p:cNvPr id="22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心理护理与沟通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饮食指导</a:t>
                </a:r>
                <a:endParaRPr/>
              </a:p>
            </p:txBody>
          </p:sp>
          <p:sp>
            <p:nvSpPr>
              <p:cNvPr id="2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低钙、高磷饮食，降低血钙水平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避免高钙、高磷食物，如牛奶、豆腐等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增加富含维生素D的食物，如鱼肝油、蛋黄等</a:t>
                </a:r>
                <a:endParaRPr/>
              </a:p>
            </p:txBody>
          </p:sp>
          <p:sp>
            <p:nvSpPr>
              <p:cNvPr id="23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营养支持</a:t>
                </a:r>
                <a:endParaRPr/>
              </a:p>
            </p:txBody>
          </p:sp>
          <p:sp>
            <p:nvSpPr>
              <p:cNvPr id="24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根据患者营养状况，给予适量营养补充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对于营养不良的患者，给予肠内或肠外营养支持</a:t>
                </a:r>
                <a:endParaRPr/>
              </a:p>
            </p:txBody>
          </p:sp>
          <p:sp>
            <p:nvSpPr>
              <p:cNvPr id="24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饮食指导与营养支持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药物治疗与副作用管理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药物治疗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钙剂：用于降低血钙水平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维生素D：用于促进钙吸收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降钙素：用于抑制骨吸收，降低血钙水平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副作用管理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观察药物副作用，如恶心、呕吐、腹泻等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针对副作用给予相应处理，如调整药物剂量、给予对症治疗等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甲状旁腺癌术前护理的具体措施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术前准备与风险评估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术前准备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完善各项检查，如血常规、肝肾功能、心电图等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做好皮肤准备、禁食禁水等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评估患者手术风险，如心肺功能、凝血功能等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针对高风险患者，制定相应护理措施，如密切观察病情、预防性用药等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https://d.book118.com/155310034010011110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甲状旁腺癌术前护理PPT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2024-09-15T02:31:29.177</cp:lastPrinted>
  <dcterms:created xsi:type="dcterms:W3CDTF">2024-09-14T18:31:29Z</dcterms:created>
  <dcterms:modified xsi:type="dcterms:W3CDTF">2024-09-14T18:31:31Z</dcterms:modified>
</cp:coreProperties>
</file>