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0E9686-374E-4942-83D9-223DAA52C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37E1CC-7040-4C43-9977-7833F0CB51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0F2FED-8718-4AAA-AD8B-AC1B76EACD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DC21A7-A810-4416-BCF8-9ACA0E28D2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E7B9DE-3ADE-4B6F-9D31-BC30FA6A38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672FF6A-E1EE-40A4-A3F2-1D36E679C0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FBDF650-5EBB-4D8F-807E-8D9C5392C5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6730AA-A074-4999-879A-46F85AB56F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9EC18-6FAA-4F19-BB6E-FC6A22E34F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EFF78-2889-4327-BBC2-0BA636441E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DCA0C9-1387-4D29-8A2A-7B752882E7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5311003332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云数据中心网络规划设计之交换机的部署位置规划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5854" y="4977559"/>
            <a:ext cx="2343302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33038" y="5701914"/>
            <a:ext cx="3208934" cy="3974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交换机部署位置规划原则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交换机部署位置具体规划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交换机部署位置优化策略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交换机部署位置规划实践案例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656" b="146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4175" b="14175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云计算的快速发展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随着云计算技术的不断演进和应用，云数据中心已成为支撑各类云服务的重要基础设施。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网络架构的变革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传统数据中心网络架构已无法满足云计算的需求，SDN、NFV等新技术不断涌现，推动网络架构的变革。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交换机的作用日益凸显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作为数据中心网络的核心设备之一，交换机在保障网络性能、可靠性和扩展性方面发挥着重要作用。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3818" r="13818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负载均衡与流量控制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交换机可根据网络负载情况，实现负载均衡和流量控制，保障网络性能。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数据传输与交换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交换机负责在数据中心网络中实现数据的快速、高效传输和交换。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网络分段与隔离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通过VLAN等技术，交换机可实现网络分段和隔离，提高网络安全性。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交换机在云数据中心中的作用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交换机的部署位置直接影响数据传输路径和延迟，进而影响整个网络的性能。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影响网络性能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决定可扩展性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340" r="2334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关乎运维便捷性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合理的部署位置规划可提高数据中心的扩展性，降低未来升级和扩展的成本。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部署位置的规划还需考虑设备管理和运维的便捷性，提高运维效率。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部署位置规划的重要性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交换机部署位置规划原则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交换机应该尽可能靠近服务器部署，以减少服务器与交换机之间的网络延迟。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将交换机部署在服务器机柜内部或邻近位置，可以缩短网络传输路径，提高数据传输效率。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靠近服务器部署交换机还可以减少网络设备的数量，降低网络复杂性和维护成本。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3491" b="3491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靠近服务器原则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避免网络瓶颈原则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在规划交换机部署位置时，应该避免在网络中形成瓶颈，确保网络带宽能够满足业务需求。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可以通过合理规划交换机的端口数量和速率、采用负载均衡等技术手段来避免网络瓶颈。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在数据中心网络中，可以采用核心-汇聚-接入的三层网络架构，将不同层次的交换机部署在不同的位置，以实现网络流量的有效疏导和分发。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交换机部署位置规划应该考虑未来的可扩展性，以便在业务需求增长时能够方便地进行网络扩展。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可以采用模块化交换机或堆叠式交换机等可扩展性较强的设备，以便在未来增加端口或提升性能时能够方便地进行扩展。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此外，在规划交换机部署位置时，还应该预留一定的空间和资源，以便在未来进行网络升级或扩展时能够充分利用现有资源。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可扩展性原则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在规划交换机部署位置时，还应该考虑设备的冗余配置和容错能力，以便在设备出现故障时能够迅速恢复网络服务。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交换机是数据中心网络中的关键设备之一，其部署位置规划应该考虑高可用性原则，以确保网络的稳定性和可靠性。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可以采用双机热备、负载均衡等技术手段来提高交换机的可用性。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高可用性原则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>
                    <a:alpha val="100000"/>
                  </a:srgb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交换机部署位置具体规划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接入层交换机部署位置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部署在服务器机柜内部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每台服务器机柜内部署一台接入层交换机，用于连接服务器和网络设备，实现服务器之间的高速通信。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部署在网络机柜内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在网络机柜内部署多台接入层交换机，通过配线架连接服务器和网络设备，适用于服务器数量较多的场景。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https://d.book118.com/155311003332011114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2024-09-22T05:46:33.799</cp:lastPrinted>
  <dcterms:created xsi:type="dcterms:W3CDTF">2024-09-21T21:46:33Z</dcterms:created>
  <dcterms:modified xsi:type="dcterms:W3CDTF">2024-09-21T21:46:35Z</dcterms:modified>
</cp:coreProperties>
</file>