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EE67A-C181-4FAB-AD2A-C25348FDB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A13FA-CED2-4AFE-AED8-D45F19719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F6976-9770-48D4-91F5-B8C7FCBDF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16BDD7-A976-4AD0-A8FB-FECE0558D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123BDB-48D1-46E6-B179-E58275653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659A67-EDBD-42B9-8C00-01169AC09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7FC358-34F2-4032-A33B-2687517C5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37CAFE-38B9-4D15-A780-6225397CE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9F2BBE-41C4-4676-A779-31C3E5945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AD0BC-A52D-4BAC-95BD-5BB097301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B8714-0C7F-4E42-9F39-930C58694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31204233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护理临床教学查房制度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教师与学员职责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质量监控与评估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制度实施与建议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护理临床教学查房制度是一种以临床护理实践为基础，通过带教老师与学生互动的方式，对护理学生进行临床实践教学的制度。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培养学生独立分析问题、解决问题的能力，提高护理学生的临床护理技能和综合素质。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401" r="13401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适用于护理院校的护理学生、实习护士以及新入职的护士。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适用于各级医疗机构，包括医院、诊所、社区卫生服务中心等。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通过护理临床教学查房制度，学生可以在实践中学习如何观察病情、评估病人状况、制定护理计划和实施护理措施，从而提高其临床实践能力。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提高护理学生的临床实践能力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带教老师在查房过程中需要准备病例资料、引导学生思考、解答学生问题等，这有助于提高带教老师的教学水平和专业素养。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促进带教老师的教学水平提升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通过护理临床教学查房制度，可以加强师生之间的沟通与协作，提高护理工作的规范性和专业性，从而保障病人安全和护理质量。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保障病人安全和护理质量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确定主题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根据教学计划和学生需求，选择具有代表性的病例作为查房主题。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资料准备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收集相关病例资料，包括患者病史、检查结果、治疗方案等，以便于学生了解病情。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分组分工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将学生分成小组，明确各自职责，如病情汇报、护理措施介绍、问题提问等。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由教师或指定学生详细介绍病例情况，包括患者病史、病情变化、治疗方案等。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护理措施介绍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互动讨论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介绍针对该病例的护理措施，包括日常护理、病情观察、并发症预防等。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鼓励学生在查房过程中提出问题，引导学生进行深入讨论，促进思考。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教师对查房内容进行总结归纳，强调重点和难点，帮助学生巩固知识点。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总结归纳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对学生在查房过程中的表现进行评价，提出改进意见，激励学生积极参与。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反馈评价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布置相关作业或安排进一步的学习任务，以便学生巩固所学知识。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后续安排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包括护理学的基本概念、原则、理论体系等，以及常见疾病的护理要点和注意事项。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基础护理理论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包括各种护理技能的操作流程、注意事项和评价标准等，如注射、输液、吸氧等。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护理技能操作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包括护理伦理原则、护理职业规范、法律法规等，以提升护理人员的职业素养和法律意识。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护理伦理与法律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理论知识传授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实践技能培训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模拟训练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利用模拟设备进行实践技能训练，如模拟急救、模拟手术配合等，以提高护理人员的应对能力和操作水平。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实地操作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在临床实践中，通过观察和参与实际操作，学习并掌握各种护理技能和操作流程。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反馈与指导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在实践技能培训过程中，及时给予反馈和指导，以帮助护理人员纠正错误和提高技能水平。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分析讨论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组织护理人员进行案例分析讨论，从病例资料、诊断、治疗方案、护理措施等方面进行深入探讨。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选择具有代表性的典型案例，涵盖常见疾病、多发病以及特殊病例等。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在案例分析讨论结束后，进行总结和反思，提炼经验教训，以提高护理人员的临床思维能力和解决问题的能力。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案例分析讨论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教师与学员职责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https://d.book118.com/155312042334011101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2024-09-10T14:16:51.434</cp:lastPrinted>
  <dcterms:created xsi:type="dcterms:W3CDTF">2024-09-10T06:16:51Z</dcterms:created>
  <dcterms:modified xsi:type="dcterms:W3CDTF">2024-09-10T06:16:53Z</dcterms:modified>
</cp:coreProperties>
</file>