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B2291-C77A-4901-9A5A-82E42C498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5A7E3-ECD2-4EB1-8E51-7F2E198E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9AE96-E66E-4F18-BCC7-9E2403140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FAAD7-CD8B-454E-B5BD-2AEE60ACE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36E6E-F6B0-4883-8DDE-1C1C53021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E942A4-AB78-40E7-9B3F-B2CE65976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6BEF40-DF10-4A06-9313-61C7B31B4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5B74E-9FDA-44DF-83C5-54CF4818A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B3EAF-1805-4716-A807-0D001D644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3016C-6C43-4185-AE5A-EBB8F08E0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9559A-2775-4165-BCB4-64A5958D9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12140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高绩效管理——员工分类管理技巧课件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高绩效管理的概述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员工分类管理的技巧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高绩效员工的特点与管理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低绩效员工的管理与提升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员工分类管理的挑战与应对策略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高绩效管理的概述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高绩效管理是一种以员工为核心，通过制定明确的目标、提供充分的资源和支持、进行有效的沟通和反馈，激发员工潜力，提高组织绩效的管理模式。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高绩效管理强调员工的自主管理和自我发展，注重员工的个人成长和职业发展，通过提高员工的绩效和能力，实现组织的长远发展。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高绩效管理的定义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08" r="19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提高员工的工作积极性和工作满意度，增强员工的归属感和忠诚度。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提升组织的整体绩效和竞争力，实现组织的战略目标和发展计划。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促进员工个人成长和职业发展，提高员工的综合素质和能力水平。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高绩效管理的意义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与员工共同制定具体、可衡量、可达成、相关性强和时限明确的目标，确保员工明确了解自己的工作方向和标准。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为员工提供必要的培训、辅导、工具和资源，支持员工实现目标，提高工作效率和质量。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提供资源和支持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定期与员工进行绩效评估和反馈，及时了解员工的工作进展和困难，鼓励员工提出问题和建议，促进信息的交流和共享。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建立公平、合理的激励和奖励机制，根据员工的绩效表现给予相应的奖励和晋升机会，激发员工的工作热情和动力。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激励和奖励机制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高绩效管理的实施步骤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员工分类管理的技巧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员工分类管理的概念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员工分类管理是指根据员工的能力、绩效、潜力等因素，将员工划分为不同的类别，并采取相应的管理策略和措施，以实现组织的高绩效目标。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员工分类管理是组织人力资源管理的重要组成部分，有助于提高员工的绩效和工作满意度，增强组织的竞争力和可持续发展能力。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员工分类管理的原则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791" r="137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员工分类管理应遵循公平、公正的原则，避免主观偏见和歧视。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针对不同类别的员工，应采取不同的管理策略和措施，以满足其个性化需求。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员工分类管理应关注员工的职业发展，提供培训、晋升等机会，促进员工的成长和进步。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员工分类管理应建立激励机制，通过奖励、晋升等方式激发员工的积极性和创造力。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员工分类管理的实施方法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通过绩效评估、能力评估、潜力评估等方式，对员工进行分类。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针对不同类别的员工，制定相应的管理策略和措施。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根据制定的管理策略，采取具体的行动措施，如培训、激励、调整岗位等。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定期对员工分类管理的效果进行评估和反馈，根据实际情况进行调整和优化。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评估与分类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制定管理策略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实施管理措施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高绩效员工的特点与管理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https://d.book118.com/155312140222011120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2024-09-23T05:07:28.243</cp:lastPrinted>
  <dcterms:created xsi:type="dcterms:W3CDTF">2024-09-22T21:07:28Z</dcterms:created>
  <dcterms:modified xsi:type="dcterms:W3CDTF">2024-09-22T21:07:30Z</dcterms:modified>
</cp:coreProperties>
</file>