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D85ADC-8918-4CC9-8185-5F0D156A1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B817E-A7D2-433C-8C94-AE90E4465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7B514A-45C1-4FD4-9B49-1AFEE1A1D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4A18B8-B79F-4C47-87BD-11FA2163F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F9FD1B-F736-4354-AB61-B6D7B7A0FB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8A2477-38C5-490E-BCD6-82CF95ED50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91CB5F-6B66-49FF-BABA-B1C94A3C2E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FA3BF2-9C52-4F13-ACE5-6D10B1D58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242335-E6D0-408E-8925-F5C66C89E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4378D-823D-40E2-A127-AE16749A9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D1BE9-8419-435A-8180-82C2FECC5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31420330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最新安全生产培训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安全生产培训概述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安全生产法律法规与标准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安全生产管理知识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安全生产技术知识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安全生产事故应急救援与处理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安全生产文化与意识培养</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安全生产培训概述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24" r="30924"/>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提高员工安全意识</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通过培训，使员工充分认识到安全生产的重要性，增强安全意识，预防安全事故的发生。</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规范操作流程</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培训使员工了解并掌握安全操作规程，规范作业行为，降低事故风险。</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保障员工生命安全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安全生产培训旨在保护员工的生命安全和身体健康，创造安全稳定的工作环境。</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84" b="98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培训目标和内容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掌握安全知识和技能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使员工了解各类安全知识和技能，包括消防安全、危险品管理、应急救援等方面的知识。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熟悉操作规程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针对不同岗位，培训员工熟悉并掌握相应的安全操作规程和设备使用方法。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提高应急处理能力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培训员工在遇到突发事件时的应急处理能力，包括报警、疏散、自救互救等方面的技能。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1350931" y="2111740"/>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理论授课</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通过讲解、案例分析等形式，使员工系统地了解安全知识和理论。</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实操演练</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组织员工进行实际操作演练，提高员工的实际操作能力和应对突发事件的反应速度。</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分层培训</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根据不同岗位和工种的需求，分层级开展培训，确保培训内容的针对性和实用性。</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定期复训</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为确保员工的安全知识和技能得到巩固和提高，应定期开展复训和考核，及时发现和纠正存在的问题。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培训方法和时间安排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安全生产法律法规与标准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mt="70000"/>
          </a:blip>
          <a:srcRect l="21375" r="21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安全生产法律法规体系的概念</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安全生产法律法规体系是指由国家制定并实施的，用于规范安全生产行为、保障劳动者权益、促进安全生产工作的法律、行政法规、地方性法规和规章等规范性文件的总称。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安全生产法律法规体系的构成</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安全生产法律法规体系由宪法中的安全生产条款、安全生产基本法、安全生产单行法律、安全生产行政法规、地方性安全生产法规和规章等构成。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安全生产法律法规体系的作用</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安全生产法律法规体系的作用是规范企业安全生产行为，保障劳动者权益，提高企业安全管理水平，预防和减少生产安全事故的发生。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安全生产法律法规体系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安全生产标准体系是指由国家制定并实施的安全生产技术规范和标准，包括基础标准、管理标准、安全卫生标准、设备设施标准等。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安全生产标准体系的概念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安全生产标准体系由国家标准、行业标准、地方标准和企业标准等构成。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安全生产标准体系的构成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安全生产标准体系的作用是规范企业安全生产工作，提高企业安全管理水平，保障劳动者人身安全和健康，促进企业可持续发展。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安全生产标准体系的作用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安全生产标准体系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安全生产法律法规与标准的执行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企业应遵守国家安全生产法律法规与标准，建立健全安全生产管理制度，加强安全生产培训和教育，确保企业生产安全。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安全生产法律法规与标准的监督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政府应加强对企业执行安全生产法律法规与标准的监督检查，对违反法律法规和标准的企业进行处罚，同时鼓励社会监督，提高企业安全生产的透明度和公信力。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312" r="26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安全生产法律法规与标准的执行和监督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安全生产管理知识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安全生产管理定义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安全生产管理是指针对生产过程中的安全问题，运用有效的资源，发挥人们的智慧，通过人们的努力，进行有关决策、计划、组织和控制等活动，实现生产过程中人与机器设备、物料、环境的和谐，达到安全生产的目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安全生产管理原则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安全生产管理遵循以人为本、依法治企、预防为主、科学管理的原则，保障企业生产安全和员工健康。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安全生产管理基本概念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333" b="3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安全生产责任制是根据我国的安全生产方针“安全第一，预防为主，综合治理”和安全生产法规建立的各级领导、职能部门、工程技术人员、岗位操作人员在劳动生产过程中对安全生产层层负责的制度。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安全生产责任制定义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安全生产责任制的中心是明确每个人都应负起安全职责。责任明确，职责清晰，各尽其职，各负其责。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安全生产责任制的核心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安全生产责任制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我国现行的安全生产管理体制是“企业负责，行业管理，国家监察，群众监督”。</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安全生产管理机制</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安全生产管理机制主要包括预防机制、应急机制和事故处理机制。预防机制主要是通过安全检查、隐患排查等方式预防事故的发生；应急机制主要是针对突发事故制定应急预案，进行应急救援；事故处理机制主要是对发生的事故进行调查处理，总结经验教训。</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安全生产管理体制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安全生产管理体制和机制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https://d.book118.com/155314203302011103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2024-09-13T06:31:02.345</cp:lastPrinted>
  <dcterms:created xsi:type="dcterms:W3CDTF">2024-09-12T22:31:02Z</dcterms:created>
  <dcterms:modified xsi:type="dcterms:W3CDTF">2024-09-12T22:31:04Z</dcterms:modified>
</cp:coreProperties>
</file>